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7" r:id="rId4"/>
    <p:sldId id="258" r:id="rId5"/>
    <p:sldId id="260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6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9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7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1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8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6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7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9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9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0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0461-E93A-4150-B303-600B588D8FD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945F6-1F0B-44F7-9EC5-E88EDDCDC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5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1361" y="-37005"/>
            <a:ext cx="7891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SYNOPTIC CHARTS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906" y="1244708"/>
            <a:ext cx="3444895" cy="2421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39010" y="607344"/>
            <a:ext cx="1932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Wind direction NE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55137" y="2064566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Pressure tendency character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01425" y="2828379"/>
            <a:ext cx="174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Past weather W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3285829" y="4543735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lowest cloud base height from the surface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625664" y="3223359"/>
            <a:ext cx="1605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Cloud type C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723125" y="2433470"/>
            <a:ext cx="240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hours pressure change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465294" y="1101062"/>
            <a:ext cx="293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Wind speed 5 m/s or 10 knots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69888" y="3587061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Amount of Low cloud N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12002" y="1695234"/>
            <a:ext cx="406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 amount of cloud that covers the sky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755137" y="1717039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Sea level pressure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471256" y="2118137"/>
            <a:ext cx="110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Visibility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79929" y="2868897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 weather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71814" y="995936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temperature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892300" y="560557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Cloud type C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526419" y="3595256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Dew-point temperature 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849655" y="995936"/>
            <a:ext cx="171875" cy="5598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755137" y="1291506"/>
            <a:ext cx="752578" cy="2490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162805" y="1787193"/>
            <a:ext cx="638620" cy="1374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084722" y="2166524"/>
            <a:ext cx="670416" cy="729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794033" y="2280348"/>
            <a:ext cx="961103" cy="376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794033" y="2755251"/>
            <a:ext cx="1034450" cy="2284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5223353" y="2859657"/>
            <a:ext cx="1431061" cy="494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5098093" y="3156738"/>
            <a:ext cx="1527571" cy="6190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972718" y="3595256"/>
            <a:ext cx="25052" cy="8579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372065" y="2932193"/>
            <a:ext cx="903006" cy="7581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932751" y="2445994"/>
            <a:ext cx="1204195" cy="5376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474002" y="2327120"/>
            <a:ext cx="1026903" cy="83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4900332" y="912747"/>
            <a:ext cx="25052" cy="5416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713432" y="1275879"/>
            <a:ext cx="535570" cy="5113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3909320" y="1955407"/>
            <a:ext cx="872148" cy="1441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889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576262"/>
            <a:ext cx="93345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0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557212"/>
            <a:ext cx="93535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4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561975"/>
            <a:ext cx="93535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58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547687"/>
            <a:ext cx="87249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05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566737"/>
            <a:ext cx="93726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78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533400"/>
            <a:ext cx="87344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3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651" y="200416"/>
            <a:ext cx="5899759" cy="648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35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92" y="387657"/>
            <a:ext cx="5930423" cy="60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7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623" y="299112"/>
            <a:ext cx="5745286" cy="60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77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623887"/>
            <a:ext cx="92487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7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071" y="311818"/>
            <a:ext cx="900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 explanation of how a "surface“ pressure pattern map is constructed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950" y="1064712"/>
            <a:ext cx="7379508" cy="47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4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45" y="275573"/>
            <a:ext cx="11285951" cy="65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590550"/>
            <a:ext cx="93440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1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571500"/>
            <a:ext cx="9334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3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576262"/>
            <a:ext cx="93249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59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566737"/>
            <a:ext cx="93630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2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566737"/>
            <a:ext cx="93630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88" y="257240"/>
            <a:ext cx="10559441" cy="64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07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74</Words>
  <Application>Microsoft Office PowerPoint</Application>
  <PresentationFormat>Widescreen</PresentationFormat>
  <Paragraphs>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yared</cp:lastModifiedBy>
  <cp:revision>12</cp:revision>
  <dcterms:created xsi:type="dcterms:W3CDTF">2019-01-03T14:27:55Z</dcterms:created>
  <dcterms:modified xsi:type="dcterms:W3CDTF">2024-04-12T21:41:45Z</dcterms:modified>
</cp:coreProperties>
</file>