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50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63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92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70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2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96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13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42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96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058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798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3DABA-F76B-4AC6-B67A-86CBEDC6E0C8}" type="datetimeFigureOut">
              <a:rPr lang="en-GB" smtClean="0"/>
              <a:t>28/05/2021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E31F5-DE6A-438E-A0A9-6FE1604300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07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296143"/>
          </a:xfrm>
        </p:spPr>
        <p:txBody>
          <a:bodyPr/>
          <a:lstStyle/>
          <a:p>
            <a:pPr algn="l"/>
            <a:r>
              <a:rPr lang="en-GB" dirty="0" smtClean="0"/>
              <a:t>Grammar lesson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7232848" cy="3433936"/>
          </a:xfrm>
        </p:spPr>
        <p:txBody>
          <a:bodyPr/>
          <a:lstStyle/>
          <a:p>
            <a:pPr algn="l"/>
            <a:r>
              <a:rPr lang="en-GB" dirty="0" smtClean="0"/>
              <a:t>Conditional sentences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871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1. probable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This type of conditional sentences express about future probability.</a:t>
            </a:r>
          </a:p>
          <a:p>
            <a:r>
              <a:rPr lang="en-GB" sz="2000" dirty="0" smtClean="0"/>
              <a:t>The form of the tense is constructed If clause ‘simple present’ and main clause ‘future tense’</a:t>
            </a:r>
          </a:p>
          <a:p>
            <a:r>
              <a:rPr lang="en-GB" sz="2000" dirty="0" smtClean="0"/>
              <a:t>E.g. If </a:t>
            </a:r>
            <a:r>
              <a:rPr lang="en-GB" sz="2000" dirty="0"/>
              <a:t>H</a:t>
            </a:r>
            <a:r>
              <a:rPr lang="en-GB" sz="2000" dirty="0" smtClean="0"/>
              <a:t>ana studies harder, she will pass the exams or</a:t>
            </a:r>
          </a:p>
          <a:p>
            <a:r>
              <a:rPr lang="en-GB" sz="2000" dirty="0" smtClean="0"/>
              <a:t>Hana will pass the exams if she studied harder.  </a:t>
            </a:r>
            <a:r>
              <a:rPr lang="en-GB" sz="2000" dirty="0" smtClean="0"/>
              <a:t>When the subordinate clause comes at the beginning, comma is not needed. </a:t>
            </a:r>
          </a:p>
          <a:p>
            <a:r>
              <a:rPr lang="en-GB" sz="2000" dirty="0" smtClean="0"/>
              <a:t>If the conditional sentences expresses always truth or general truth, both if clause and main clause should be simple present.</a:t>
            </a:r>
          </a:p>
          <a:p>
            <a:r>
              <a:rPr lang="en-GB" sz="2000" dirty="0" smtClean="0"/>
              <a:t>E.g. If you boil water at 100degree centigrade, it evaporates.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4078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Conditional sentences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the sentence expresses command or imperative, the if clause is simple present and main clause is imperative. </a:t>
            </a:r>
          </a:p>
          <a:p>
            <a:r>
              <a:rPr lang="en-GB" dirty="0" smtClean="0"/>
              <a:t>E.g. If any student disturbs the class, please tell to the unit leader.</a:t>
            </a:r>
          </a:p>
          <a:p>
            <a:endParaRPr lang="en-GB" dirty="0"/>
          </a:p>
          <a:p>
            <a:r>
              <a:rPr lang="en-GB" dirty="0" smtClean="0"/>
              <a:t>This is the end of the </a:t>
            </a:r>
            <a:r>
              <a:rPr lang="en-GB" dirty="0" err="1" smtClean="0"/>
              <a:t>todaY’S</a:t>
            </a:r>
            <a:r>
              <a:rPr lang="en-GB" smtClean="0"/>
              <a:t>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3202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156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Grammar lesson</vt:lpstr>
      <vt:lpstr>1. probable condition</vt:lpstr>
      <vt:lpstr>Conditional sentences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lesson</dc:title>
  <dc:creator>Windows User</dc:creator>
  <cp:lastModifiedBy>Windows User</cp:lastModifiedBy>
  <cp:revision>7</cp:revision>
  <dcterms:created xsi:type="dcterms:W3CDTF">2021-05-28T07:08:53Z</dcterms:created>
  <dcterms:modified xsi:type="dcterms:W3CDTF">2021-05-28T07:45:59Z</dcterms:modified>
</cp:coreProperties>
</file>