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5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7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8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6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8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4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0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8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EBAE0-84F6-43EB-ACAE-B479F496A18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E5193-7C18-4324-A532-FA16C8DC8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Recording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Work on 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your ELT lesson on slides</a:t>
            </a:r>
          </a:p>
          <a:p>
            <a:r>
              <a:rPr lang="en-US" dirty="0" smtClean="0"/>
              <a:t>Integrate </a:t>
            </a:r>
          </a:p>
          <a:p>
            <a:pPr lvl="1"/>
            <a:r>
              <a:rPr lang="en-US" dirty="0" smtClean="0"/>
              <a:t>Pictures</a:t>
            </a:r>
          </a:p>
          <a:p>
            <a:pPr lvl="1"/>
            <a:r>
              <a:rPr lang="en-US" dirty="0" smtClean="0"/>
              <a:t>Animation</a:t>
            </a:r>
          </a:p>
          <a:p>
            <a:pPr lvl="1"/>
            <a:r>
              <a:rPr lang="en-US" dirty="0" smtClean="0"/>
              <a:t>Audio</a:t>
            </a:r>
          </a:p>
          <a:p>
            <a:r>
              <a:rPr lang="en-US" dirty="0" smtClean="0"/>
              <a:t>Narrate </a:t>
            </a:r>
            <a:r>
              <a:rPr lang="en-US" smtClean="0"/>
              <a:t>your presentation</a:t>
            </a:r>
            <a:endParaRPr lang="en-US" dirty="0" smtClean="0"/>
          </a:p>
          <a:p>
            <a:r>
              <a:rPr lang="en-US" dirty="0" smtClean="0"/>
              <a:t>Listen to each others presentation</a:t>
            </a:r>
          </a:p>
          <a:p>
            <a:r>
              <a:rPr lang="en-US" dirty="0" smtClean="0"/>
              <a:t>Comment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Recording Slides</vt:lpstr>
      <vt:lpstr>Let’s Work on the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Recording Slides</dc:title>
  <dc:creator>User</dc:creator>
  <cp:lastModifiedBy>User</cp:lastModifiedBy>
  <cp:revision>2</cp:revision>
  <dcterms:created xsi:type="dcterms:W3CDTF">2022-12-16T16:43:48Z</dcterms:created>
  <dcterms:modified xsi:type="dcterms:W3CDTF">2022-12-16T16:57:53Z</dcterms:modified>
</cp:coreProperties>
</file>