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1"/>
    <p:sldMasterId id="2147483677" r:id="rId2"/>
    <p:sldMasterId id="2147483757" r:id="rId3"/>
  </p:sldMasterIdLst>
  <p:sldIdLst>
    <p:sldId id="256" r:id="rId4"/>
    <p:sldId id="297" r:id="rId5"/>
    <p:sldId id="291" r:id="rId6"/>
    <p:sldId id="296" r:id="rId7"/>
    <p:sldId id="273" r:id="rId8"/>
    <p:sldId id="279" r:id="rId9"/>
    <p:sldId id="286" r:id="rId10"/>
    <p:sldId id="274" r:id="rId11"/>
    <p:sldId id="260" r:id="rId12"/>
    <p:sldId id="269" r:id="rId13"/>
    <p:sldId id="266" r:id="rId14"/>
    <p:sldId id="275" r:id="rId15"/>
    <p:sldId id="270" r:id="rId16"/>
    <p:sldId id="276" r:id="rId17"/>
    <p:sldId id="278" r:id="rId18"/>
    <p:sldId id="267" r:id="rId19"/>
    <p:sldId id="271" r:id="rId20"/>
    <p:sldId id="268" r:id="rId21"/>
    <p:sldId id="287" r:id="rId22"/>
    <p:sldId id="288" r:id="rId23"/>
    <p:sldId id="290" r:id="rId24"/>
    <p:sldId id="295" r:id="rId25"/>
    <p:sldId id="289" r:id="rId26"/>
    <p:sldId id="293" r:id="rId27"/>
    <p:sldId id="29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810" y="6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1288" y="-8468"/>
            <a:ext cx="12228421" cy="6874935"/>
            <a:chOff x="-8466" y="-8468"/>
            <a:chExt cx="9171316" cy="6874935"/>
          </a:xfrm>
        </p:grpSpPr>
        <p:cxnSp>
          <p:nvCxnSpPr>
            <p:cNvPr id="28" name="Straight Connector 2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0" name="Freeform 2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3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3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Freeform 3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Freeform 3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Freeform 3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Freeform 3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1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461" y="4050835"/>
            <a:ext cx="776895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smtClean="0"/>
              <a:t>27-May-21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pic>
        <p:nvPicPr>
          <p:cNvPr id="19" name="Picture 18">
            <a:extLst>
              <a:ext uri="{FF2B5EF4-FFF2-40B4-BE49-F238E27FC236}">
                <a16:creationId xmlns:a16="http://schemas.microsoft.com/office/drawing/2014/main" id="{6D5D4ED9-79FF-43E8-A137-50509507F602}"/>
              </a:ext>
            </a:extLst>
          </p:cNvPr>
          <p:cNvPicPr/>
          <p:nvPr/>
        </p:nvPicPr>
        <p:blipFill>
          <a:blip r:embed="rId2" cstate="print">
            <a:lum bright="-20000" contrast="30000"/>
          </a:blip>
          <a:srcRect b="77976"/>
          <a:stretch>
            <a:fillRect/>
          </a:stretch>
        </p:blipFill>
        <p:spPr bwMode="auto">
          <a:xfrm>
            <a:off x="0" y="0"/>
            <a:ext cx="12192000" cy="914400"/>
          </a:xfrm>
          <a:prstGeom prst="rect">
            <a:avLst/>
          </a:prstGeom>
          <a:noFill/>
          <a:ln w="9525">
            <a:noFill/>
            <a:miter lim="800000"/>
            <a:headEnd/>
            <a:tailEnd/>
          </a:ln>
        </p:spPr>
      </p:pic>
      <p:pic>
        <p:nvPicPr>
          <p:cNvPr id="20" name="Picture 19">
            <a:extLst>
              <a:ext uri="{FF2B5EF4-FFF2-40B4-BE49-F238E27FC236}">
                <a16:creationId xmlns:a16="http://schemas.microsoft.com/office/drawing/2014/main" id="{22CACB87-5F90-486E-A8A7-CE1B3A69B848}"/>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5163" t="9496" r="75861" b="75897"/>
          <a:stretch/>
        </p:blipFill>
        <p:spPr bwMode="auto">
          <a:xfrm>
            <a:off x="11010001" y="-19202"/>
            <a:ext cx="1194407" cy="79683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55587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812800" y="4470400"/>
            <a:ext cx="8463619"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02557A-7053-4340-A874-8AB926A8EDA1}" type="datetimeFigureOut">
              <a:rPr lang="en-US" smtClean="0"/>
              <a:pPr/>
              <a:t>27-May-21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pic>
        <p:nvPicPr>
          <p:cNvPr id="7" name="Picture 6">
            <a:extLst>
              <a:ext uri="{FF2B5EF4-FFF2-40B4-BE49-F238E27FC236}">
                <a16:creationId xmlns:a16="http://schemas.microsoft.com/office/drawing/2014/main" id="{3511CC74-3934-4D9A-913C-8B0C843EB6B3}"/>
              </a:ext>
            </a:extLst>
          </p:cNvPr>
          <p:cNvPicPr/>
          <p:nvPr/>
        </p:nvPicPr>
        <p:blipFill>
          <a:blip r:embed="rId2" cstate="print">
            <a:lum bright="-20000" contrast="30000"/>
          </a:blip>
          <a:srcRect b="77976"/>
          <a:stretch>
            <a:fillRect/>
          </a:stretch>
        </p:blipFill>
        <p:spPr bwMode="auto">
          <a:xfrm>
            <a:off x="0" y="0"/>
            <a:ext cx="12192000" cy="914400"/>
          </a:xfrm>
          <a:prstGeom prst="rect">
            <a:avLst/>
          </a:prstGeom>
          <a:noFill/>
          <a:ln w="9525">
            <a:noFill/>
            <a:miter lim="800000"/>
            <a:headEnd/>
            <a:tailEnd/>
          </a:ln>
        </p:spPr>
      </p:pic>
      <p:pic>
        <p:nvPicPr>
          <p:cNvPr id="8" name="Picture 7">
            <a:extLst>
              <a:ext uri="{FF2B5EF4-FFF2-40B4-BE49-F238E27FC236}">
                <a16:creationId xmlns:a16="http://schemas.microsoft.com/office/drawing/2014/main" id="{E5E801B8-B163-4E5C-AC55-373D625ACCB1}"/>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5163" t="9496" r="75861" b="75897"/>
          <a:stretch/>
        </p:blipFill>
        <p:spPr bwMode="auto">
          <a:xfrm>
            <a:off x="11010001" y="-19202"/>
            <a:ext cx="1194407" cy="79683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127848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468099" y="3632200"/>
            <a:ext cx="7226405"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812798" y="4470400"/>
            <a:ext cx="8463620"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02557A-7053-4340-A874-8AB926A8EDA1}" type="datetimeFigureOut">
              <a:rPr lang="en-US" smtClean="0"/>
              <a:pPr/>
              <a:t>27-May-21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
        <p:nvSpPr>
          <p:cNvPr id="24" name="TextBox 23"/>
          <p:cNvSpPr txBox="1"/>
          <p:nvPr/>
        </p:nvSpPr>
        <p:spPr>
          <a:xfrm>
            <a:off x="643615" y="790378"/>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996933" y="288655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pic>
        <p:nvPicPr>
          <p:cNvPr id="10" name="Picture 9">
            <a:extLst>
              <a:ext uri="{FF2B5EF4-FFF2-40B4-BE49-F238E27FC236}">
                <a16:creationId xmlns:a16="http://schemas.microsoft.com/office/drawing/2014/main" id="{53DD4888-1969-4BE5-9382-F4CFA4850A41}"/>
              </a:ext>
            </a:extLst>
          </p:cNvPr>
          <p:cNvPicPr/>
          <p:nvPr/>
        </p:nvPicPr>
        <p:blipFill>
          <a:blip r:embed="rId2" cstate="print">
            <a:lum bright="-20000" contrast="30000"/>
          </a:blip>
          <a:srcRect b="77976"/>
          <a:stretch>
            <a:fillRect/>
          </a:stretch>
        </p:blipFill>
        <p:spPr bwMode="auto">
          <a:xfrm>
            <a:off x="0" y="0"/>
            <a:ext cx="12192000" cy="914400"/>
          </a:xfrm>
          <a:prstGeom prst="rect">
            <a:avLst/>
          </a:prstGeom>
          <a:noFill/>
          <a:ln w="9525">
            <a:noFill/>
            <a:miter lim="800000"/>
            <a:headEnd/>
            <a:tailEnd/>
          </a:ln>
        </p:spPr>
      </p:pic>
      <p:pic>
        <p:nvPicPr>
          <p:cNvPr id="11" name="Picture 10">
            <a:extLst>
              <a:ext uri="{FF2B5EF4-FFF2-40B4-BE49-F238E27FC236}">
                <a16:creationId xmlns:a16="http://schemas.microsoft.com/office/drawing/2014/main" id="{F48FE0C3-A411-41A6-AC81-B1AA9F86383B}"/>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5163" t="9496" r="75861" b="75897"/>
          <a:stretch/>
        </p:blipFill>
        <p:spPr bwMode="auto">
          <a:xfrm>
            <a:off x="11010001" y="-19202"/>
            <a:ext cx="1194407" cy="79683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178917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12798" y="1931988"/>
            <a:ext cx="8463620"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02557A-7053-4340-A874-8AB926A8EDA1}" type="datetimeFigureOut">
              <a:rPr lang="en-US" smtClean="0"/>
              <a:pPr/>
              <a:t>27-May-21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pic>
        <p:nvPicPr>
          <p:cNvPr id="7" name="Picture 6">
            <a:extLst>
              <a:ext uri="{FF2B5EF4-FFF2-40B4-BE49-F238E27FC236}">
                <a16:creationId xmlns:a16="http://schemas.microsoft.com/office/drawing/2014/main" id="{1894B8F8-BFE2-4121-A065-78E0A6B01B04}"/>
              </a:ext>
            </a:extLst>
          </p:cNvPr>
          <p:cNvPicPr/>
          <p:nvPr/>
        </p:nvPicPr>
        <p:blipFill>
          <a:blip r:embed="rId2" cstate="print">
            <a:lum bright="-20000" contrast="30000"/>
          </a:blip>
          <a:srcRect b="77976"/>
          <a:stretch>
            <a:fillRect/>
          </a:stretch>
        </p:blipFill>
        <p:spPr bwMode="auto">
          <a:xfrm>
            <a:off x="0" y="0"/>
            <a:ext cx="12192000" cy="914400"/>
          </a:xfrm>
          <a:prstGeom prst="rect">
            <a:avLst/>
          </a:prstGeom>
          <a:noFill/>
          <a:ln w="9525">
            <a:noFill/>
            <a:miter lim="800000"/>
            <a:headEnd/>
            <a:tailEnd/>
          </a:ln>
        </p:spPr>
      </p:pic>
      <p:pic>
        <p:nvPicPr>
          <p:cNvPr id="8" name="Picture 7">
            <a:extLst>
              <a:ext uri="{FF2B5EF4-FFF2-40B4-BE49-F238E27FC236}">
                <a16:creationId xmlns:a16="http://schemas.microsoft.com/office/drawing/2014/main" id="{F536FDE2-F52B-4A79-BB03-92E04A6BBE4D}"/>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5163" t="9496" r="75861" b="75897"/>
          <a:stretch/>
        </p:blipFill>
        <p:spPr bwMode="auto">
          <a:xfrm>
            <a:off x="11010001" y="-19202"/>
            <a:ext cx="1194407" cy="79683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961561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033180" y="609600"/>
            <a:ext cx="809624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02557A-7053-4340-A874-8AB926A8EDA1}" type="datetimeFigureOut">
              <a:rPr lang="en-US" smtClean="0"/>
              <a:pPr/>
              <a:t>27-May-21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
        <p:nvSpPr>
          <p:cNvPr id="24" name="TextBox 23"/>
          <p:cNvSpPr txBox="1"/>
          <p:nvPr/>
        </p:nvSpPr>
        <p:spPr>
          <a:xfrm>
            <a:off x="643615" y="790378"/>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996933" y="288655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pic>
        <p:nvPicPr>
          <p:cNvPr id="10" name="Picture 9">
            <a:extLst>
              <a:ext uri="{FF2B5EF4-FFF2-40B4-BE49-F238E27FC236}">
                <a16:creationId xmlns:a16="http://schemas.microsoft.com/office/drawing/2014/main" id="{A37C2010-9844-4A2B-93BC-043EE1317B13}"/>
              </a:ext>
            </a:extLst>
          </p:cNvPr>
          <p:cNvPicPr/>
          <p:nvPr/>
        </p:nvPicPr>
        <p:blipFill>
          <a:blip r:embed="rId2" cstate="print">
            <a:lum bright="-20000" contrast="30000"/>
          </a:blip>
          <a:srcRect b="77976"/>
          <a:stretch>
            <a:fillRect/>
          </a:stretch>
        </p:blipFill>
        <p:spPr bwMode="auto">
          <a:xfrm>
            <a:off x="0" y="0"/>
            <a:ext cx="12192000" cy="914400"/>
          </a:xfrm>
          <a:prstGeom prst="rect">
            <a:avLst/>
          </a:prstGeom>
          <a:noFill/>
          <a:ln w="9525">
            <a:noFill/>
            <a:miter lim="800000"/>
            <a:headEnd/>
            <a:tailEnd/>
          </a:ln>
        </p:spPr>
      </p:pic>
      <p:pic>
        <p:nvPicPr>
          <p:cNvPr id="11" name="Picture 10">
            <a:extLst>
              <a:ext uri="{FF2B5EF4-FFF2-40B4-BE49-F238E27FC236}">
                <a16:creationId xmlns:a16="http://schemas.microsoft.com/office/drawing/2014/main" id="{25E4CB35-5E4A-44C5-BE44-630B135813CE}"/>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5163" t="9496" r="75861" b="75897"/>
          <a:stretch/>
        </p:blipFill>
        <p:spPr bwMode="auto">
          <a:xfrm>
            <a:off x="11010001" y="-19202"/>
            <a:ext cx="1194407" cy="79683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07027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821131" y="609600"/>
            <a:ext cx="8455287"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812796" y="4013200"/>
            <a:ext cx="8463621"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812798" y="4527448"/>
            <a:ext cx="8463620"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02557A-7053-4340-A874-8AB926A8EDA1}" type="datetimeFigureOut">
              <a:rPr lang="en-US" smtClean="0"/>
              <a:pPr/>
              <a:t>27-May-21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pic>
        <p:nvPicPr>
          <p:cNvPr id="8" name="Picture 7">
            <a:extLst>
              <a:ext uri="{FF2B5EF4-FFF2-40B4-BE49-F238E27FC236}">
                <a16:creationId xmlns:a16="http://schemas.microsoft.com/office/drawing/2014/main" id="{F0CEFD96-2CCE-429D-AFA2-0A7B29E5F28A}"/>
              </a:ext>
            </a:extLst>
          </p:cNvPr>
          <p:cNvPicPr/>
          <p:nvPr/>
        </p:nvPicPr>
        <p:blipFill>
          <a:blip r:embed="rId2" cstate="print">
            <a:lum bright="-20000" contrast="30000"/>
          </a:blip>
          <a:srcRect b="77976"/>
          <a:stretch>
            <a:fillRect/>
          </a:stretch>
        </p:blipFill>
        <p:spPr bwMode="auto">
          <a:xfrm>
            <a:off x="0" y="0"/>
            <a:ext cx="12192000" cy="914400"/>
          </a:xfrm>
          <a:prstGeom prst="rect">
            <a:avLst/>
          </a:prstGeom>
          <a:noFill/>
          <a:ln w="9525">
            <a:noFill/>
            <a:miter lim="800000"/>
            <a:headEnd/>
            <a:tailEnd/>
          </a:ln>
        </p:spPr>
      </p:pic>
      <p:pic>
        <p:nvPicPr>
          <p:cNvPr id="9" name="Picture 8">
            <a:extLst>
              <a:ext uri="{FF2B5EF4-FFF2-40B4-BE49-F238E27FC236}">
                <a16:creationId xmlns:a16="http://schemas.microsoft.com/office/drawing/2014/main" id="{1B070165-690E-46B7-96BD-2B452C8A2523}"/>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5163" t="9496" r="75861" b="75897"/>
          <a:stretch/>
        </p:blipFill>
        <p:spPr bwMode="auto">
          <a:xfrm>
            <a:off x="11010001" y="-19202"/>
            <a:ext cx="1194407" cy="79683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756024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smtClean="0"/>
              <a:t>27-May-21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t>‹#›</a:t>
            </a:fld>
            <a:endParaRPr lang="en-US" dirty="0"/>
          </a:p>
        </p:txBody>
      </p:sp>
      <p:pic>
        <p:nvPicPr>
          <p:cNvPr id="7" name="Picture 6">
            <a:extLst>
              <a:ext uri="{FF2B5EF4-FFF2-40B4-BE49-F238E27FC236}">
                <a16:creationId xmlns:a16="http://schemas.microsoft.com/office/drawing/2014/main" id="{36ECAB9A-FA68-4A14-AEE6-68C5BADDBBF8}"/>
              </a:ext>
            </a:extLst>
          </p:cNvPr>
          <p:cNvPicPr/>
          <p:nvPr/>
        </p:nvPicPr>
        <p:blipFill>
          <a:blip r:embed="rId2" cstate="print">
            <a:lum bright="-20000" contrast="30000"/>
          </a:blip>
          <a:srcRect b="77976"/>
          <a:stretch>
            <a:fillRect/>
          </a:stretch>
        </p:blipFill>
        <p:spPr bwMode="auto">
          <a:xfrm>
            <a:off x="0" y="0"/>
            <a:ext cx="12192000" cy="914400"/>
          </a:xfrm>
          <a:prstGeom prst="rect">
            <a:avLst/>
          </a:prstGeom>
          <a:noFill/>
          <a:ln w="9525">
            <a:noFill/>
            <a:miter lim="800000"/>
            <a:headEnd/>
            <a:tailEnd/>
          </a:ln>
        </p:spPr>
      </p:pic>
      <p:pic>
        <p:nvPicPr>
          <p:cNvPr id="8" name="Picture 7">
            <a:extLst>
              <a:ext uri="{FF2B5EF4-FFF2-40B4-BE49-F238E27FC236}">
                <a16:creationId xmlns:a16="http://schemas.microsoft.com/office/drawing/2014/main" id="{557005F5-3109-4BC5-912E-72012A244DCB}"/>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5163" t="9496" r="75861" b="75897"/>
          <a:stretch/>
        </p:blipFill>
        <p:spPr bwMode="auto">
          <a:xfrm>
            <a:off x="11010001" y="-19202"/>
            <a:ext cx="1194407" cy="79683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700456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1"/>
            <a:ext cx="130508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812799" y="609601"/>
            <a:ext cx="6926701"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smtClean="0"/>
              <a:t>27-May-21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pic>
        <p:nvPicPr>
          <p:cNvPr id="7" name="Picture 6">
            <a:extLst>
              <a:ext uri="{FF2B5EF4-FFF2-40B4-BE49-F238E27FC236}">
                <a16:creationId xmlns:a16="http://schemas.microsoft.com/office/drawing/2014/main" id="{AC5F32EC-EB0F-46C7-B82C-BB879C544803}"/>
              </a:ext>
            </a:extLst>
          </p:cNvPr>
          <p:cNvPicPr/>
          <p:nvPr/>
        </p:nvPicPr>
        <p:blipFill>
          <a:blip r:embed="rId2" cstate="print">
            <a:lum bright="-20000" contrast="30000"/>
          </a:blip>
          <a:srcRect b="77976"/>
          <a:stretch>
            <a:fillRect/>
          </a:stretch>
        </p:blipFill>
        <p:spPr bwMode="auto">
          <a:xfrm>
            <a:off x="0" y="0"/>
            <a:ext cx="12192000" cy="914400"/>
          </a:xfrm>
          <a:prstGeom prst="rect">
            <a:avLst/>
          </a:prstGeom>
          <a:noFill/>
          <a:ln w="9525">
            <a:noFill/>
            <a:miter lim="800000"/>
            <a:headEnd/>
            <a:tailEnd/>
          </a:ln>
        </p:spPr>
      </p:pic>
      <p:pic>
        <p:nvPicPr>
          <p:cNvPr id="8" name="Picture 7">
            <a:extLst>
              <a:ext uri="{FF2B5EF4-FFF2-40B4-BE49-F238E27FC236}">
                <a16:creationId xmlns:a16="http://schemas.microsoft.com/office/drawing/2014/main" id="{FA0C2376-FE58-43A8-8469-EFADE9E68078}"/>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5163" t="9496" r="75861" b="75897"/>
          <a:stretch/>
        </p:blipFill>
        <p:spPr bwMode="auto">
          <a:xfrm>
            <a:off x="11010001" y="-19202"/>
            <a:ext cx="1194407" cy="79683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353776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F7DAC-12CB-46B9-8137-50B8609DF4D2}"/>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EB7CB3C-D431-4498-A70B-B3C3E30687DD}"/>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C54ECC2-96B8-4C84-BDAE-EBE2A37FC12A}"/>
              </a:ext>
            </a:extLst>
          </p:cNvPr>
          <p:cNvSpPr>
            <a:spLocks noGrp="1"/>
          </p:cNvSpPr>
          <p:nvPr>
            <p:ph type="dt" sz="half" idx="10"/>
          </p:nvPr>
        </p:nvSpPr>
        <p:spPr/>
        <p:txBody>
          <a:bodyPr/>
          <a:lstStyle/>
          <a:p>
            <a:fld id="{17D11E5C-2CFB-41EB-95EA-1D06FD341568}" type="datetimeFigureOut">
              <a:rPr lang="en-US" smtClean="0"/>
              <a:t>27-May-21</a:t>
            </a:fld>
            <a:endParaRPr lang="en-US"/>
          </a:p>
        </p:txBody>
      </p:sp>
      <p:sp>
        <p:nvSpPr>
          <p:cNvPr id="5" name="Footer Placeholder 4">
            <a:extLst>
              <a:ext uri="{FF2B5EF4-FFF2-40B4-BE49-F238E27FC236}">
                <a16:creationId xmlns:a16="http://schemas.microsoft.com/office/drawing/2014/main" id="{7AED3186-E54F-49B4-B6A2-7B62EC3234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0FACB7-B931-43D0-B0AC-F354EF5ADB40}"/>
              </a:ext>
            </a:extLst>
          </p:cNvPr>
          <p:cNvSpPr>
            <a:spLocks noGrp="1"/>
          </p:cNvSpPr>
          <p:nvPr>
            <p:ph type="sldNum" sz="quarter" idx="12"/>
          </p:nvPr>
        </p:nvSpPr>
        <p:spPr/>
        <p:txBody>
          <a:bodyPr/>
          <a:lstStyle/>
          <a:p>
            <a:fld id="{6CCD9D64-A9F2-4700-9CE3-B5F15EBA2B33}" type="slidenum">
              <a:rPr lang="en-US" smtClean="0"/>
              <a:t>‹#›</a:t>
            </a:fld>
            <a:endParaRPr lang="en-US"/>
          </a:p>
        </p:txBody>
      </p:sp>
    </p:spTree>
    <p:extLst>
      <p:ext uri="{BB962C8B-B14F-4D97-AF65-F5344CB8AC3E}">
        <p14:creationId xmlns:p14="http://schemas.microsoft.com/office/powerpoint/2010/main" val="39613153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4D3EF-0AD8-4D4B-AD1B-080118F93B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54B9E9-ACB1-498E-A0F5-22C2CF3110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3D110F-CE42-465A-9E4B-CA9BEBDB27D1}"/>
              </a:ext>
            </a:extLst>
          </p:cNvPr>
          <p:cNvSpPr>
            <a:spLocks noGrp="1"/>
          </p:cNvSpPr>
          <p:nvPr>
            <p:ph type="dt" sz="half" idx="10"/>
          </p:nvPr>
        </p:nvSpPr>
        <p:spPr/>
        <p:txBody>
          <a:bodyPr/>
          <a:lstStyle/>
          <a:p>
            <a:fld id="{17D11E5C-2CFB-41EB-95EA-1D06FD341568}" type="datetimeFigureOut">
              <a:rPr lang="en-US" smtClean="0"/>
              <a:t>27-May-21</a:t>
            </a:fld>
            <a:endParaRPr lang="en-US"/>
          </a:p>
        </p:txBody>
      </p:sp>
      <p:sp>
        <p:nvSpPr>
          <p:cNvPr id="5" name="Footer Placeholder 4">
            <a:extLst>
              <a:ext uri="{FF2B5EF4-FFF2-40B4-BE49-F238E27FC236}">
                <a16:creationId xmlns:a16="http://schemas.microsoft.com/office/drawing/2014/main" id="{42DEC149-8134-4B74-996B-5FFB56623B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BAEC00-F017-4BDE-8783-F11DD05B27CC}"/>
              </a:ext>
            </a:extLst>
          </p:cNvPr>
          <p:cNvSpPr>
            <a:spLocks noGrp="1"/>
          </p:cNvSpPr>
          <p:nvPr>
            <p:ph type="sldNum" sz="quarter" idx="12"/>
          </p:nvPr>
        </p:nvSpPr>
        <p:spPr/>
        <p:txBody>
          <a:bodyPr/>
          <a:lstStyle/>
          <a:p>
            <a:fld id="{6CCD9D64-A9F2-4700-9CE3-B5F15EBA2B33}" type="slidenum">
              <a:rPr lang="en-US" smtClean="0"/>
              <a:t>‹#›</a:t>
            </a:fld>
            <a:endParaRPr lang="en-US"/>
          </a:p>
        </p:txBody>
      </p:sp>
    </p:spTree>
    <p:extLst>
      <p:ext uri="{BB962C8B-B14F-4D97-AF65-F5344CB8AC3E}">
        <p14:creationId xmlns:p14="http://schemas.microsoft.com/office/powerpoint/2010/main" val="31909971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79D16-AC2C-4CE8-BE44-E855B512CFA5}"/>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A41A538-CC7C-46B0-9B4A-BD0FAE8FBFAA}"/>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6AE0FF-B463-4255-B1FA-7CC8DFD9F280}"/>
              </a:ext>
            </a:extLst>
          </p:cNvPr>
          <p:cNvSpPr>
            <a:spLocks noGrp="1"/>
          </p:cNvSpPr>
          <p:nvPr>
            <p:ph type="dt" sz="half" idx="10"/>
          </p:nvPr>
        </p:nvSpPr>
        <p:spPr/>
        <p:txBody>
          <a:bodyPr/>
          <a:lstStyle/>
          <a:p>
            <a:fld id="{17D11E5C-2CFB-41EB-95EA-1D06FD341568}" type="datetimeFigureOut">
              <a:rPr lang="en-US" smtClean="0"/>
              <a:t>27-May-21</a:t>
            </a:fld>
            <a:endParaRPr lang="en-US"/>
          </a:p>
        </p:txBody>
      </p:sp>
      <p:sp>
        <p:nvSpPr>
          <p:cNvPr id="5" name="Footer Placeholder 4">
            <a:extLst>
              <a:ext uri="{FF2B5EF4-FFF2-40B4-BE49-F238E27FC236}">
                <a16:creationId xmlns:a16="http://schemas.microsoft.com/office/drawing/2014/main" id="{709D142A-1132-4EFC-8A0D-72F02925D2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38A80C-8A3D-4B0B-BBC1-100F40970207}"/>
              </a:ext>
            </a:extLst>
          </p:cNvPr>
          <p:cNvSpPr>
            <a:spLocks noGrp="1"/>
          </p:cNvSpPr>
          <p:nvPr>
            <p:ph type="sldNum" sz="quarter" idx="12"/>
          </p:nvPr>
        </p:nvSpPr>
        <p:spPr/>
        <p:txBody>
          <a:bodyPr/>
          <a:lstStyle/>
          <a:p>
            <a:fld id="{6CCD9D64-A9F2-4700-9CE3-B5F15EBA2B33}" type="slidenum">
              <a:rPr lang="en-US" smtClean="0"/>
              <a:t>‹#›</a:t>
            </a:fld>
            <a:endParaRPr lang="en-US"/>
          </a:p>
        </p:txBody>
      </p:sp>
    </p:spTree>
    <p:extLst>
      <p:ext uri="{BB962C8B-B14F-4D97-AF65-F5344CB8AC3E}">
        <p14:creationId xmlns:p14="http://schemas.microsoft.com/office/powerpoint/2010/main" val="35489409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smtClean="0"/>
              <a:t>27-May-21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t>‹#›</a:t>
            </a:fld>
            <a:endParaRPr lang="en-US" dirty="0"/>
          </a:p>
        </p:txBody>
      </p:sp>
      <p:pic>
        <p:nvPicPr>
          <p:cNvPr id="7" name="Picture 6">
            <a:extLst>
              <a:ext uri="{FF2B5EF4-FFF2-40B4-BE49-F238E27FC236}">
                <a16:creationId xmlns:a16="http://schemas.microsoft.com/office/drawing/2014/main" id="{DA17E667-4002-480B-8FA9-782B2E9BBBA8}"/>
              </a:ext>
            </a:extLst>
          </p:cNvPr>
          <p:cNvPicPr/>
          <p:nvPr/>
        </p:nvPicPr>
        <p:blipFill>
          <a:blip r:embed="rId2" cstate="print">
            <a:lum bright="-20000" contrast="30000"/>
          </a:blip>
          <a:srcRect b="77976"/>
          <a:stretch>
            <a:fillRect/>
          </a:stretch>
        </p:blipFill>
        <p:spPr bwMode="auto">
          <a:xfrm>
            <a:off x="0" y="0"/>
            <a:ext cx="12192000" cy="914400"/>
          </a:xfrm>
          <a:prstGeom prst="rect">
            <a:avLst/>
          </a:prstGeom>
          <a:noFill/>
          <a:ln w="9525">
            <a:noFill/>
            <a:miter lim="800000"/>
            <a:headEnd/>
            <a:tailEnd/>
          </a:ln>
        </p:spPr>
      </p:pic>
      <p:pic>
        <p:nvPicPr>
          <p:cNvPr id="8" name="Picture 7">
            <a:extLst>
              <a:ext uri="{FF2B5EF4-FFF2-40B4-BE49-F238E27FC236}">
                <a16:creationId xmlns:a16="http://schemas.microsoft.com/office/drawing/2014/main" id="{7688B152-820C-49CE-9AB9-B51C28A842B5}"/>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5163" t="9496" r="75861" b="75897"/>
          <a:stretch/>
        </p:blipFill>
        <p:spPr bwMode="auto">
          <a:xfrm>
            <a:off x="11010001" y="-19202"/>
            <a:ext cx="1194407" cy="79683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794333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EB05D-DBF8-432F-A8F1-96C3B1F52A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B9E945-D814-4F2E-AF5B-CFB1C37A0F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C6FFD8-9293-4841-ADED-29A5FD529B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64EE5A-E9BD-44F4-A939-D8BA642F1DE5}"/>
              </a:ext>
            </a:extLst>
          </p:cNvPr>
          <p:cNvSpPr>
            <a:spLocks noGrp="1"/>
          </p:cNvSpPr>
          <p:nvPr>
            <p:ph type="dt" sz="half" idx="10"/>
          </p:nvPr>
        </p:nvSpPr>
        <p:spPr/>
        <p:txBody>
          <a:bodyPr/>
          <a:lstStyle/>
          <a:p>
            <a:fld id="{17D11E5C-2CFB-41EB-95EA-1D06FD341568}" type="datetimeFigureOut">
              <a:rPr lang="en-US" smtClean="0"/>
              <a:t>27-May-21</a:t>
            </a:fld>
            <a:endParaRPr lang="en-US"/>
          </a:p>
        </p:txBody>
      </p:sp>
      <p:sp>
        <p:nvSpPr>
          <p:cNvPr id="6" name="Footer Placeholder 5">
            <a:extLst>
              <a:ext uri="{FF2B5EF4-FFF2-40B4-BE49-F238E27FC236}">
                <a16:creationId xmlns:a16="http://schemas.microsoft.com/office/drawing/2014/main" id="{503009EE-D788-4CD2-B5F3-472EBCFB27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671EDB-A45F-497C-824C-6DB4F9899A9F}"/>
              </a:ext>
            </a:extLst>
          </p:cNvPr>
          <p:cNvSpPr>
            <a:spLocks noGrp="1"/>
          </p:cNvSpPr>
          <p:nvPr>
            <p:ph type="sldNum" sz="quarter" idx="12"/>
          </p:nvPr>
        </p:nvSpPr>
        <p:spPr/>
        <p:txBody>
          <a:bodyPr/>
          <a:lstStyle/>
          <a:p>
            <a:fld id="{6CCD9D64-A9F2-4700-9CE3-B5F15EBA2B33}" type="slidenum">
              <a:rPr lang="en-US" smtClean="0"/>
              <a:t>‹#›</a:t>
            </a:fld>
            <a:endParaRPr lang="en-US"/>
          </a:p>
        </p:txBody>
      </p:sp>
    </p:spTree>
    <p:extLst>
      <p:ext uri="{BB962C8B-B14F-4D97-AF65-F5344CB8AC3E}">
        <p14:creationId xmlns:p14="http://schemas.microsoft.com/office/powerpoint/2010/main" val="11797863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B502D-DCCE-4F54-B6D9-99E4EB978C7F}"/>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C43AFD-CB50-45E6-A9ED-CD0A1CEB5423}"/>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03B99-0322-4CD3-B7D2-97D8BF2F12B5}"/>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E3D237-8431-4977-9F3A-50D241098177}"/>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1A46C12-7F07-4190-B9D4-A63916683818}"/>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1DE789-FAF3-44C5-A1E0-992BD960940C}"/>
              </a:ext>
            </a:extLst>
          </p:cNvPr>
          <p:cNvSpPr>
            <a:spLocks noGrp="1"/>
          </p:cNvSpPr>
          <p:nvPr>
            <p:ph type="dt" sz="half" idx="10"/>
          </p:nvPr>
        </p:nvSpPr>
        <p:spPr/>
        <p:txBody>
          <a:bodyPr/>
          <a:lstStyle/>
          <a:p>
            <a:fld id="{17D11E5C-2CFB-41EB-95EA-1D06FD341568}" type="datetimeFigureOut">
              <a:rPr lang="en-US" smtClean="0"/>
              <a:t>27-May-21</a:t>
            </a:fld>
            <a:endParaRPr lang="en-US"/>
          </a:p>
        </p:txBody>
      </p:sp>
      <p:sp>
        <p:nvSpPr>
          <p:cNvPr id="8" name="Footer Placeholder 7">
            <a:extLst>
              <a:ext uri="{FF2B5EF4-FFF2-40B4-BE49-F238E27FC236}">
                <a16:creationId xmlns:a16="http://schemas.microsoft.com/office/drawing/2014/main" id="{28A8F821-547B-4B97-BD2A-827C6DE246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10D5D1-8291-4587-BD95-0AE7C261AFBA}"/>
              </a:ext>
            </a:extLst>
          </p:cNvPr>
          <p:cNvSpPr>
            <a:spLocks noGrp="1"/>
          </p:cNvSpPr>
          <p:nvPr>
            <p:ph type="sldNum" sz="quarter" idx="12"/>
          </p:nvPr>
        </p:nvSpPr>
        <p:spPr/>
        <p:txBody>
          <a:bodyPr/>
          <a:lstStyle/>
          <a:p>
            <a:fld id="{6CCD9D64-A9F2-4700-9CE3-B5F15EBA2B33}" type="slidenum">
              <a:rPr lang="en-US" smtClean="0"/>
              <a:t>‹#›</a:t>
            </a:fld>
            <a:endParaRPr lang="en-US"/>
          </a:p>
        </p:txBody>
      </p:sp>
    </p:spTree>
    <p:extLst>
      <p:ext uri="{BB962C8B-B14F-4D97-AF65-F5344CB8AC3E}">
        <p14:creationId xmlns:p14="http://schemas.microsoft.com/office/powerpoint/2010/main" val="24586354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B25F5-5513-4DAA-8CAE-1672BD4441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97FC71-D8D6-4C53-87CE-ABA731E83376}"/>
              </a:ext>
            </a:extLst>
          </p:cNvPr>
          <p:cNvSpPr>
            <a:spLocks noGrp="1"/>
          </p:cNvSpPr>
          <p:nvPr>
            <p:ph type="dt" sz="half" idx="10"/>
          </p:nvPr>
        </p:nvSpPr>
        <p:spPr/>
        <p:txBody>
          <a:bodyPr/>
          <a:lstStyle/>
          <a:p>
            <a:fld id="{17D11E5C-2CFB-41EB-95EA-1D06FD341568}" type="datetimeFigureOut">
              <a:rPr lang="en-US" smtClean="0"/>
              <a:t>27-May-21</a:t>
            </a:fld>
            <a:endParaRPr lang="en-US"/>
          </a:p>
        </p:txBody>
      </p:sp>
      <p:sp>
        <p:nvSpPr>
          <p:cNvPr id="4" name="Footer Placeholder 3">
            <a:extLst>
              <a:ext uri="{FF2B5EF4-FFF2-40B4-BE49-F238E27FC236}">
                <a16:creationId xmlns:a16="http://schemas.microsoft.com/office/drawing/2014/main" id="{0FFEAEB8-32D4-480C-98DB-74B8592E62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47FA88-85AE-4182-AC01-E2DB79FA4532}"/>
              </a:ext>
            </a:extLst>
          </p:cNvPr>
          <p:cNvSpPr>
            <a:spLocks noGrp="1"/>
          </p:cNvSpPr>
          <p:nvPr>
            <p:ph type="sldNum" sz="quarter" idx="12"/>
          </p:nvPr>
        </p:nvSpPr>
        <p:spPr/>
        <p:txBody>
          <a:bodyPr/>
          <a:lstStyle/>
          <a:p>
            <a:fld id="{6CCD9D64-A9F2-4700-9CE3-B5F15EBA2B33}" type="slidenum">
              <a:rPr lang="en-US" smtClean="0"/>
              <a:t>‹#›</a:t>
            </a:fld>
            <a:endParaRPr lang="en-US"/>
          </a:p>
        </p:txBody>
      </p:sp>
    </p:spTree>
    <p:extLst>
      <p:ext uri="{BB962C8B-B14F-4D97-AF65-F5344CB8AC3E}">
        <p14:creationId xmlns:p14="http://schemas.microsoft.com/office/powerpoint/2010/main" val="23539345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F40FF6-B953-4311-8CB4-1F7A84930340}"/>
              </a:ext>
            </a:extLst>
          </p:cNvPr>
          <p:cNvSpPr>
            <a:spLocks noGrp="1"/>
          </p:cNvSpPr>
          <p:nvPr>
            <p:ph type="dt" sz="half" idx="10"/>
          </p:nvPr>
        </p:nvSpPr>
        <p:spPr/>
        <p:txBody>
          <a:bodyPr/>
          <a:lstStyle/>
          <a:p>
            <a:fld id="{17D11E5C-2CFB-41EB-95EA-1D06FD341568}" type="datetimeFigureOut">
              <a:rPr lang="en-US" smtClean="0"/>
              <a:t>27-May-21</a:t>
            </a:fld>
            <a:endParaRPr lang="en-US"/>
          </a:p>
        </p:txBody>
      </p:sp>
      <p:sp>
        <p:nvSpPr>
          <p:cNvPr id="3" name="Footer Placeholder 2">
            <a:extLst>
              <a:ext uri="{FF2B5EF4-FFF2-40B4-BE49-F238E27FC236}">
                <a16:creationId xmlns:a16="http://schemas.microsoft.com/office/drawing/2014/main" id="{DB7CB942-7E1C-434E-8FF4-3FF57C26D3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1F136F-4FCF-48AE-ABBF-054718F1069D}"/>
              </a:ext>
            </a:extLst>
          </p:cNvPr>
          <p:cNvSpPr>
            <a:spLocks noGrp="1"/>
          </p:cNvSpPr>
          <p:nvPr>
            <p:ph type="sldNum" sz="quarter" idx="12"/>
          </p:nvPr>
        </p:nvSpPr>
        <p:spPr/>
        <p:txBody>
          <a:bodyPr/>
          <a:lstStyle/>
          <a:p>
            <a:fld id="{6CCD9D64-A9F2-4700-9CE3-B5F15EBA2B33}" type="slidenum">
              <a:rPr lang="en-US" smtClean="0"/>
              <a:t>‹#›</a:t>
            </a:fld>
            <a:endParaRPr lang="en-US"/>
          </a:p>
        </p:txBody>
      </p:sp>
    </p:spTree>
    <p:extLst>
      <p:ext uri="{BB962C8B-B14F-4D97-AF65-F5344CB8AC3E}">
        <p14:creationId xmlns:p14="http://schemas.microsoft.com/office/powerpoint/2010/main" val="32267947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A64D5-DF83-40C7-BA53-5F71CF891F84}"/>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D40900C-F189-4DA4-A637-349F6C4810AE}"/>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FDF4E8-0A35-4046-96EA-E3E94B6F1250}"/>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87EEC4D-5617-49D1-BE43-213BFF123F0B}"/>
              </a:ext>
            </a:extLst>
          </p:cNvPr>
          <p:cNvSpPr>
            <a:spLocks noGrp="1"/>
          </p:cNvSpPr>
          <p:nvPr>
            <p:ph type="dt" sz="half" idx="10"/>
          </p:nvPr>
        </p:nvSpPr>
        <p:spPr/>
        <p:txBody>
          <a:bodyPr/>
          <a:lstStyle/>
          <a:p>
            <a:fld id="{17D11E5C-2CFB-41EB-95EA-1D06FD341568}" type="datetimeFigureOut">
              <a:rPr lang="en-US" smtClean="0"/>
              <a:t>27-May-21</a:t>
            </a:fld>
            <a:endParaRPr lang="en-US"/>
          </a:p>
        </p:txBody>
      </p:sp>
      <p:sp>
        <p:nvSpPr>
          <p:cNvPr id="6" name="Footer Placeholder 5">
            <a:extLst>
              <a:ext uri="{FF2B5EF4-FFF2-40B4-BE49-F238E27FC236}">
                <a16:creationId xmlns:a16="http://schemas.microsoft.com/office/drawing/2014/main" id="{BC6BA4AB-2D91-45AC-A34C-358C0116D8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E32FA6-DACE-49EE-AE70-2F4DE6C23F6E}"/>
              </a:ext>
            </a:extLst>
          </p:cNvPr>
          <p:cNvSpPr>
            <a:spLocks noGrp="1"/>
          </p:cNvSpPr>
          <p:nvPr>
            <p:ph type="sldNum" sz="quarter" idx="12"/>
          </p:nvPr>
        </p:nvSpPr>
        <p:spPr/>
        <p:txBody>
          <a:bodyPr/>
          <a:lstStyle/>
          <a:p>
            <a:fld id="{6CCD9D64-A9F2-4700-9CE3-B5F15EBA2B33}" type="slidenum">
              <a:rPr lang="en-US" smtClean="0"/>
              <a:t>‹#›</a:t>
            </a:fld>
            <a:endParaRPr lang="en-US"/>
          </a:p>
        </p:txBody>
      </p:sp>
    </p:spTree>
    <p:extLst>
      <p:ext uri="{BB962C8B-B14F-4D97-AF65-F5344CB8AC3E}">
        <p14:creationId xmlns:p14="http://schemas.microsoft.com/office/powerpoint/2010/main" val="7036658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720DB-E37F-439A-948B-FCC9E4D0B6E8}"/>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E669DC7-1F3D-43EB-AC6F-72C0B43205E7}"/>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81DDA041-37F5-43E4-9A7F-7050ACF7D91F}"/>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2EFAC1F-D4E7-4250-AAA7-322DA9BB3A47}"/>
              </a:ext>
            </a:extLst>
          </p:cNvPr>
          <p:cNvSpPr>
            <a:spLocks noGrp="1"/>
          </p:cNvSpPr>
          <p:nvPr>
            <p:ph type="dt" sz="half" idx="10"/>
          </p:nvPr>
        </p:nvSpPr>
        <p:spPr/>
        <p:txBody>
          <a:bodyPr/>
          <a:lstStyle/>
          <a:p>
            <a:fld id="{17D11E5C-2CFB-41EB-95EA-1D06FD341568}" type="datetimeFigureOut">
              <a:rPr lang="en-US" smtClean="0"/>
              <a:t>27-May-21</a:t>
            </a:fld>
            <a:endParaRPr lang="en-US"/>
          </a:p>
        </p:txBody>
      </p:sp>
      <p:sp>
        <p:nvSpPr>
          <p:cNvPr id="6" name="Footer Placeholder 5">
            <a:extLst>
              <a:ext uri="{FF2B5EF4-FFF2-40B4-BE49-F238E27FC236}">
                <a16:creationId xmlns:a16="http://schemas.microsoft.com/office/drawing/2014/main" id="{BDE1F5F4-7897-4269-A374-4E19E9F1DA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6C1269-ECFE-4E53-AF75-5019EB07322D}"/>
              </a:ext>
            </a:extLst>
          </p:cNvPr>
          <p:cNvSpPr>
            <a:spLocks noGrp="1"/>
          </p:cNvSpPr>
          <p:nvPr>
            <p:ph type="sldNum" sz="quarter" idx="12"/>
          </p:nvPr>
        </p:nvSpPr>
        <p:spPr/>
        <p:txBody>
          <a:bodyPr/>
          <a:lstStyle/>
          <a:p>
            <a:fld id="{6CCD9D64-A9F2-4700-9CE3-B5F15EBA2B33}" type="slidenum">
              <a:rPr lang="en-US" smtClean="0"/>
              <a:t>‹#›</a:t>
            </a:fld>
            <a:endParaRPr lang="en-US"/>
          </a:p>
        </p:txBody>
      </p:sp>
    </p:spTree>
    <p:extLst>
      <p:ext uri="{BB962C8B-B14F-4D97-AF65-F5344CB8AC3E}">
        <p14:creationId xmlns:p14="http://schemas.microsoft.com/office/powerpoint/2010/main" val="11748920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BEF80-9870-4018-9AB8-3071B7045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7774D27-B8E5-4800-AA3E-76E9D131FE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CBB598-D9F6-4EBD-B382-634D8F5D1A2B}"/>
              </a:ext>
            </a:extLst>
          </p:cNvPr>
          <p:cNvSpPr>
            <a:spLocks noGrp="1"/>
          </p:cNvSpPr>
          <p:nvPr>
            <p:ph type="dt" sz="half" idx="10"/>
          </p:nvPr>
        </p:nvSpPr>
        <p:spPr/>
        <p:txBody>
          <a:bodyPr/>
          <a:lstStyle/>
          <a:p>
            <a:fld id="{17D11E5C-2CFB-41EB-95EA-1D06FD341568}" type="datetimeFigureOut">
              <a:rPr lang="en-US" smtClean="0"/>
              <a:t>27-May-21</a:t>
            </a:fld>
            <a:endParaRPr lang="en-US"/>
          </a:p>
        </p:txBody>
      </p:sp>
      <p:sp>
        <p:nvSpPr>
          <p:cNvPr id="5" name="Footer Placeholder 4">
            <a:extLst>
              <a:ext uri="{FF2B5EF4-FFF2-40B4-BE49-F238E27FC236}">
                <a16:creationId xmlns:a16="http://schemas.microsoft.com/office/drawing/2014/main" id="{215898BB-02CC-46BE-A8B3-0497CE6F65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268A76-A0D8-4ACE-A9BE-740B3F79A3B9}"/>
              </a:ext>
            </a:extLst>
          </p:cNvPr>
          <p:cNvSpPr>
            <a:spLocks noGrp="1"/>
          </p:cNvSpPr>
          <p:nvPr>
            <p:ph type="sldNum" sz="quarter" idx="12"/>
          </p:nvPr>
        </p:nvSpPr>
        <p:spPr/>
        <p:txBody>
          <a:bodyPr/>
          <a:lstStyle/>
          <a:p>
            <a:fld id="{6CCD9D64-A9F2-4700-9CE3-B5F15EBA2B33}" type="slidenum">
              <a:rPr lang="en-US" smtClean="0"/>
              <a:t>‹#›</a:t>
            </a:fld>
            <a:endParaRPr lang="en-US"/>
          </a:p>
        </p:txBody>
      </p:sp>
    </p:spTree>
    <p:extLst>
      <p:ext uri="{BB962C8B-B14F-4D97-AF65-F5344CB8AC3E}">
        <p14:creationId xmlns:p14="http://schemas.microsoft.com/office/powerpoint/2010/main" val="18074775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32CE9E-5218-4965-ADBD-21B252BE969D}"/>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E45AC3-FED3-43A1-96A1-5DF4D4E58C08}"/>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18945F-CA66-4F2F-901D-A08ECB793A49}"/>
              </a:ext>
            </a:extLst>
          </p:cNvPr>
          <p:cNvSpPr>
            <a:spLocks noGrp="1"/>
          </p:cNvSpPr>
          <p:nvPr>
            <p:ph type="dt" sz="half" idx="10"/>
          </p:nvPr>
        </p:nvSpPr>
        <p:spPr/>
        <p:txBody>
          <a:bodyPr/>
          <a:lstStyle/>
          <a:p>
            <a:fld id="{17D11E5C-2CFB-41EB-95EA-1D06FD341568}" type="datetimeFigureOut">
              <a:rPr lang="en-US" smtClean="0"/>
              <a:t>27-May-21</a:t>
            </a:fld>
            <a:endParaRPr lang="en-US"/>
          </a:p>
        </p:txBody>
      </p:sp>
      <p:sp>
        <p:nvSpPr>
          <p:cNvPr id="5" name="Footer Placeholder 4">
            <a:extLst>
              <a:ext uri="{FF2B5EF4-FFF2-40B4-BE49-F238E27FC236}">
                <a16:creationId xmlns:a16="http://schemas.microsoft.com/office/drawing/2014/main" id="{55B7F956-9B29-4E77-8524-A07425BF6B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C304B1-7126-43BB-8C08-DC1FED5E01A8}"/>
              </a:ext>
            </a:extLst>
          </p:cNvPr>
          <p:cNvSpPr>
            <a:spLocks noGrp="1"/>
          </p:cNvSpPr>
          <p:nvPr>
            <p:ph type="sldNum" sz="quarter" idx="12"/>
          </p:nvPr>
        </p:nvSpPr>
        <p:spPr/>
        <p:txBody>
          <a:bodyPr/>
          <a:lstStyle/>
          <a:p>
            <a:fld id="{6CCD9D64-A9F2-4700-9CE3-B5F15EBA2B33}" type="slidenum">
              <a:rPr lang="en-US" smtClean="0"/>
              <a:t>‹#›</a:t>
            </a:fld>
            <a:endParaRPr lang="en-US"/>
          </a:p>
        </p:txBody>
      </p:sp>
    </p:spTree>
    <p:extLst>
      <p:ext uri="{BB962C8B-B14F-4D97-AF65-F5344CB8AC3E}">
        <p14:creationId xmlns:p14="http://schemas.microsoft.com/office/powerpoint/2010/main" val="14310285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smtClean="0"/>
              <a:t>27-May-21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5284317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smtClean="0"/>
              <a:t>27-May-21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2887057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798" y="2700869"/>
            <a:ext cx="8463620"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12798" y="4527448"/>
            <a:ext cx="8463620"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02557A-7053-4340-A874-8AB926A8EDA1}" type="datetimeFigureOut">
              <a:rPr lang="en-US" smtClean="0"/>
              <a:pPr/>
              <a:t>27-May-21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pic>
        <p:nvPicPr>
          <p:cNvPr id="7" name="Picture 6">
            <a:extLst>
              <a:ext uri="{FF2B5EF4-FFF2-40B4-BE49-F238E27FC236}">
                <a16:creationId xmlns:a16="http://schemas.microsoft.com/office/drawing/2014/main" id="{5B211226-D9A3-4332-AF4B-F72467F0ACAE}"/>
              </a:ext>
            </a:extLst>
          </p:cNvPr>
          <p:cNvPicPr/>
          <p:nvPr/>
        </p:nvPicPr>
        <p:blipFill>
          <a:blip r:embed="rId2" cstate="print">
            <a:lum bright="-20000" contrast="30000"/>
          </a:blip>
          <a:srcRect b="77976"/>
          <a:stretch>
            <a:fillRect/>
          </a:stretch>
        </p:blipFill>
        <p:spPr bwMode="auto">
          <a:xfrm>
            <a:off x="0" y="0"/>
            <a:ext cx="12192000" cy="914400"/>
          </a:xfrm>
          <a:prstGeom prst="rect">
            <a:avLst/>
          </a:prstGeom>
          <a:noFill/>
          <a:ln w="9525">
            <a:noFill/>
            <a:miter lim="800000"/>
            <a:headEnd/>
            <a:tailEnd/>
          </a:ln>
        </p:spPr>
      </p:pic>
      <p:pic>
        <p:nvPicPr>
          <p:cNvPr id="8" name="Picture 7">
            <a:extLst>
              <a:ext uri="{FF2B5EF4-FFF2-40B4-BE49-F238E27FC236}">
                <a16:creationId xmlns:a16="http://schemas.microsoft.com/office/drawing/2014/main" id="{3C8CE0FB-01AD-4965-ACD6-5A21D6BEDFA5}"/>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5163" t="9496" r="75861" b="75897"/>
          <a:stretch/>
        </p:blipFill>
        <p:spPr bwMode="auto">
          <a:xfrm>
            <a:off x="11010001" y="-19202"/>
            <a:ext cx="1194407" cy="79683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029085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02557A-7053-4340-A874-8AB926A8EDA1}" type="datetimeFigureOut">
              <a:rPr lang="en-US" smtClean="0"/>
              <a:pPr/>
              <a:t>27-May-21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3992623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02557A-7053-4340-A874-8AB926A8EDA1}" type="datetimeFigureOut">
              <a:rPr lang="en-US" smtClean="0"/>
              <a:t>27-May-21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16116614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02557A-7053-4340-A874-8AB926A8EDA1}" type="datetimeFigureOut">
              <a:rPr lang="en-US" smtClean="0"/>
              <a:t>27-May-21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25588785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02557A-7053-4340-A874-8AB926A8EDA1}" type="datetimeFigureOut">
              <a:rPr lang="en-US" smtClean="0"/>
              <a:t>27-May-21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36774713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02557A-7053-4340-A874-8AB926A8EDA1}" type="datetimeFigureOut">
              <a:rPr lang="en-US" smtClean="0"/>
              <a:t>27-May-21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30058397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02557A-7053-4340-A874-8AB926A8EDA1}" type="datetimeFigureOut">
              <a:rPr lang="en-US" smtClean="0"/>
              <a:pPr/>
              <a:t>27-May-21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42063230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02557A-7053-4340-A874-8AB926A8EDA1}" type="datetimeFigureOut">
              <a:rPr lang="en-US" smtClean="0"/>
              <a:pPr/>
              <a:t>27-May-21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4893802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02557A-7053-4340-A874-8AB926A8EDA1}" type="datetimeFigureOut">
              <a:rPr lang="en-US" smtClean="0"/>
              <a:pPr/>
              <a:t>27-May-21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8862558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02557A-7053-4340-A874-8AB926A8EDA1}" type="datetimeFigureOut">
              <a:rPr lang="en-US" smtClean="0"/>
              <a:pPr/>
              <a:t>27-May-21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AEF9944-A4F6-4C59-AEBD-678D6480B8EA}" type="slidenum">
              <a:rPr lang="en-US" smtClean="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5532590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B02557A-7053-4340-A874-8AB926A8EDA1}" type="datetimeFigureOut">
              <a:rPr lang="en-US" smtClean="0"/>
              <a:pPr/>
              <a:t>27-May-21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1238674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9"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12801" y="2160589"/>
            <a:ext cx="411747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58939" y="2160590"/>
            <a:ext cx="411748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02557A-7053-4340-A874-8AB926A8EDA1}" type="datetimeFigureOut">
              <a:rPr lang="en-US" smtClean="0"/>
              <a:t>27-May-21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smtClean="0"/>
              <a:t>‹#›</a:t>
            </a:fld>
            <a:endParaRPr lang="en-US" dirty="0"/>
          </a:p>
        </p:txBody>
      </p:sp>
      <p:pic>
        <p:nvPicPr>
          <p:cNvPr id="8" name="Picture 7">
            <a:extLst>
              <a:ext uri="{FF2B5EF4-FFF2-40B4-BE49-F238E27FC236}">
                <a16:creationId xmlns:a16="http://schemas.microsoft.com/office/drawing/2014/main" id="{434C8BD0-8F62-46C9-9ACE-8B74F943525C}"/>
              </a:ext>
            </a:extLst>
          </p:cNvPr>
          <p:cNvPicPr/>
          <p:nvPr/>
        </p:nvPicPr>
        <p:blipFill>
          <a:blip r:embed="rId2" cstate="print">
            <a:lum bright="-20000" contrast="30000"/>
          </a:blip>
          <a:srcRect b="77976"/>
          <a:stretch>
            <a:fillRect/>
          </a:stretch>
        </p:blipFill>
        <p:spPr bwMode="auto">
          <a:xfrm>
            <a:off x="0" y="0"/>
            <a:ext cx="12192000" cy="914400"/>
          </a:xfrm>
          <a:prstGeom prst="rect">
            <a:avLst/>
          </a:prstGeom>
          <a:noFill/>
          <a:ln w="9525">
            <a:noFill/>
            <a:miter lim="800000"/>
            <a:headEnd/>
            <a:tailEnd/>
          </a:ln>
        </p:spPr>
      </p:pic>
      <p:pic>
        <p:nvPicPr>
          <p:cNvPr id="9" name="Picture 8">
            <a:extLst>
              <a:ext uri="{FF2B5EF4-FFF2-40B4-BE49-F238E27FC236}">
                <a16:creationId xmlns:a16="http://schemas.microsoft.com/office/drawing/2014/main" id="{B9F440AC-7B3E-4F5E-9FBE-47374F01F013}"/>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5163" t="9496" r="75861" b="75897"/>
          <a:stretch/>
        </p:blipFill>
        <p:spPr bwMode="auto">
          <a:xfrm>
            <a:off x="11010001" y="-19202"/>
            <a:ext cx="1194407" cy="79683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229034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B02557A-7053-4340-A874-8AB926A8EDA1}" type="datetimeFigureOut">
              <a:rPr lang="en-US" smtClean="0"/>
              <a:pPr/>
              <a:t>27-May-21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AEF9944-A4F6-4C59-AEBD-678D6480B8EA}" type="slidenum">
              <a:rPr lang="en-US" smtClean="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8316360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B02557A-7053-4340-A874-8AB926A8EDA1}" type="datetimeFigureOut">
              <a:rPr lang="en-US" smtClean="0"/>
              <a:pPr/>
              <a:t>27-May-21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40512804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smtClean="0"/>
              <a:t>27-May-21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AEF9944-A4F6-4C59-AEBD-678D6480B8EA}" type="slidenum">
              <a:rPr lang="en-US" smtClean="0"/>
              <a:t>‹#›</a:t>
            </a:fld>
            <a:endParaRPr lang="en-US" dirty="0"/>
          </a:p>
        </p:txBody>
      </p:sp>
    </p:spTree>
    <p:extLst>
      <p:ext uri="{BB962C8B-B14F-4D97-AF65-F5344CB8AC3E}">
        <p14:creationId xmlns:p14="http://schemas.microsoft.com/office/powerpoint/2010/main" val="16413160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smtClean="0"/>
              <a:t>27-May-21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40711663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8463617"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2799"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2799" y="2737247"/>
            <a:ext cx="4120896"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55520" y="2160983"/>
            <a:ext cx="41208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55520" y="2737247"/>
            <a:ext cx="4120896"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02557A-7053-4340-A874-8AB926A8EDA1}" type="datetimeFigureOut">
              <a:rPr lang="en-US" smtClean="0"/>
              <a:t>27-May-21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smtClean="0"/>
              <a:t>‹#›</a:t>
            </a:fld>
            <a:endParaRPr lang="en-US" dirty="0"/>
          </a:p>
        </p:txBody>
      </p:sp>
      <p:pic>
        <p:nvPicPr>
          <p:cNvPr id="10" name="Picture 9">
            <a:extLst>
              <a:ext uri="{FF2B5EF4-FFF2-40B4-BE49-F238E27FC236}">
                <a16:creationId xmlns:a16="http://schemas.microsoft.com/office/drawing/2014/main" id="{764F75B2-8BA6-453E-A906-3B3FF992A0E7}"/>
              </a:ext>
            </a:extLst>
          </p:cNvPr>
          <p:cNvPicPr/>
          <p:nvPr/>
        </p:nvPicPr>
        <p:blipFill>
          <a:blip r:embed="rId2" cstate="print">
            <a:lum bright="-20000" contrast="30000"/>
          </a:blip>
          <a:srcRect b="77976"/>
          <a:stretch>
            <a:fillRect/>
          </a:stretch>
        </p:blipFill>
        <p:spPr bwMode="auto">
          <a:xfrm>
            <a:off x="0" y="0"/>
            <a:ext cx="12192000" cy="914400"/>
          </a:xfrm>
          <a:prstGeom prst="rect">
            <a:avLst/>
          </a:prstGeom>
          <a:noFill/>
          <a:ln w="9525">
            <a:noFill/>
            <a:miter lim="800000"/>
            <a:headEnd/>
            <a:tailEnd/>
          </a:ln>
        </p:spPr>
      </p:pic>
      <p:pic>
        <p:nvPicPr>
          <p:cNvPr id="11" name="Picture 10">
            <a:extLst>
              <a:ext uri="{FF2B5EF4-FFF2-40B4-BE49-F238E27FC236}">
                <a16:creationId xmlns:a16="http://schemas.microsoft.com/office/drawing/2014/main" id="{DE92FE34-FE33-430B-A4F3-099FE27ABED2}"/>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5163" t="9496" r="75861" b="75897"/>
          <a:stretch/>
        </p:blipFill>
        <p:spPr bwMode="auto">
          <a:xfrm>
            <a:off x="11010001" y="-19202"/>
            <a:ext cx="1194407" cy="79683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838165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2799" y="609600"/>
            <a:ext cx="8463619"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02557A-7053-4340-A874-8AB926A8EDA1}" type="datetimeFigureOut">
              <a:rPr lang="en-US" smtClean="0"/>
              <a:t>27-May-21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smtClean="0"/>
              <a:t>‹#›</a:t>
            </a:fld>
            <a:endParaRPr lang="en-US" dirty="0"/>
          </a:p>
        </p:txBody>
      </p:sp>
      <p:pic>
        <p:nvPicPr>
          <p:cNvPr id="6" name="Picture 5">
            <a:extLst>
              <a:ext uri="{FF2B5EF4-FFF2-40B4-BE49-F238E27FC236}">
                <a16:creationId xmlns:a16="http://schemas.microsoft.com/office/drawing/2014/main" id="{FDF5F33F-84BA-4A3E-9274-C40DA452EEED}"/>
              </a:ext>
            </a:extLst>
          </p:cNvPr>
          <p:cNvPicPr/>
          <p:nvPr/>
        </p:nvPicPr>
        <p:blipFill>
          <a:blip r:embed="rId2" cstate="print">
            <a:lum bright="-20000" contrast="30000"/>
          </a:blip>
          <a:srcRect b="77976"/>
          <a:stretch>
            <a:fillRect/>
          </a:stretch>
        </p:blipFill>
        <p:spPr bwMode="auto">
          <a:xfrm>
            <a:off x="0" y="0"/>
            <a:ext cx="12192000" cy="914400"/>
          </a:xfrm>
          <a:prstGeom prst="rect">
            <a:avLst/>
          </a:prstGeom>
          <a:noFill/>
          <a:ln w="9525">
            <a:noFill/>
            <a:miter lim="800000"/>
            <a:headEnd/>
            <a:tailEnd/>
          </a:ln>
        </p:spPr>
      </p:pic>
      <p:pic>
        <p:nvPicPr>
          <p:cNvPr id="7" name="Picture 6">
            <a:extLst>
              <a:ext uri="{FF2B5EF4-FFF2-40B4-BE49-F238E27FC236}">
                <a16:creationId xmlns:a16="http://schemas.microsoft.com/office/drawing/2014/main" id="{E8706C56-7E48-43E1-BB3C-39B1B97BA533}"/>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5163" t="9496" r="75861" b="75897"/>
          <a:stretch/>
        </p:blipFill>
        <p:spPr bwMode="auto">
          <a:xfrm>
            <a:off x="11010001" y="-19202"/>
            <a:ext cx="1194407" cy="79683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339405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02557A-7053-4340-A874-8AB926A8EDA1}" type="datetimeFigureOut">
              <a:rPr lang="en-US" smtClean="0"/>
              <a:t>27-May-21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AEF9944-A4F6-4C59-AEBD-678D6480B8EA}" type="slidenum">
              <a:rPr lang="en-US" smtClean="0"/>
              <a:t>‹#›</a:t>
            </a:fld>
            <a:endParaRPr lang="en-US" dirty="0"/>
          </a:p>
        </p:txBody>
      </p:sp>
      <p:pic>
        <p:nvPicPr>
          <p:cNvPr id="5" name="Picture 4">
            <a:extLst>
              <a:ext uri="{FF2B5EF4-FFF2-40B4-BE49-F238E27FC236}">
                <a16:creationId xmlns:a16="http://schemas.microsoft.com/office/drawing/2014/main" id="{A6BD8CEC-C4D3-4D61-8F62-969443398BA0}"/>
              </a:ext>
            </a:extLst>
          </p:cNvPr>
          <p:cNvPicPr/>
          <p:nvPr/>
        </p:nvPicPr>
        <p:blipFill>
          <a:blip r:embed="rId2" cstate="print">
            <a:lum bright="-20000" contrast="30000"/>
          </a:blip>
          <a:srcRect b="77976"/>
          <a:stretch>
            <a:fillRect/>
          </a:stretch>
        </p:blipFill>
        <p:spPr bwMode="auto">
          <a:xfrm>
            <a:off x="0" y="0"/>
            <a:ext cx="12192000" cy="914400"/>
          </a:xfrm>
          <a:prstGeom prst="rect">
            <a:avLst/>
          </a:prstGeom>
          <a:noFill/>
          <a:ln w="9525">
            <a:noFill/>
            <a:miter lim="800000"/>
            <a:headEnd/>
            <a:tailEnd/>
          </a:ln>
        </p:spPr>
      </p:pic>
      <p:pic>
        <p:nvPicPr>
          <p:cNvPr id="6" name="Picture 5">
            <a:extLst>
              <a:ext uri="{FF2B5EF4-FFF2-40B4-BE49-F238E27FC236}">
                <a16:creationId xmlns:a16="http://schemas.microsoft.com/office/drawing/2014/main" id="{367F9A3B-4974-4798-A1FC-3B0B3AFF229B}"/>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5163" t="9496" r="75861" b="75897"/>
          <a:stretch/>
        </p:blipFill>
        <p:spPr bwMode="auto">
          <a:xfrm>
            <a:off x="11010001" y="-19202"/>
            <a:ext cx="1194407" cy="79683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114941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99" y="1498604"/>
            <a:ext cx="3720243"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1701" y="514926"/>
            <a:ext cx="4514716"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2799" y="2777069"/>
            <a:ext cx="3720243"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B02557A-7053-4340-A874-8AB926A8EDA1}" type="datetimeFigureOut">
              <a:rPr lang="en-US" smtClean="0"/>
              <a:pPr/>
              <a:t>27-May-21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smtClean="0"/>
              <a:pPr/>
              <a:t>‹#›</a:t>
            </a:fld>
            <a:endParaRPr lang="en-US" dirty="0"/>
          </a:p>
        </p:txBody>
      </p:sp>
      <p:pic>
        <p:nvPicPr>
          <p:cNvPr id="8" name="Picture 7">
            <a:extLst>
              <a:ext uri="{FF2B5EF4-FFF2-40B4-BE49-F238E27FC236}">
                <a16:creationId xmlns:a16="http://schemas.microsoft.com/office/drawing/2014/main" id="{CDE384AF-DFAA-491B-B0DF-4054CD6058BE}"/>
              </a:ext>
            </a:extLst>
          </p:cNvPr>
          <p:cNvPicPr/>
          <p:nvPr/>
        </p:nvPicPr>
        <p:blipFill>
          <a:blip r:embed="rId2" cstate="print">
            <a:lum bright="-20000" contrast="30000"/>
          </a:blip>
          <a:srcRect b="77976"/>
          <a:stretch>
            <a:fillRect/>
          </a:stretch>
        </p:blipFill>
        <p:spPr bwMode="auto">
          <a:xfrm>
            <a:off x="0" y="0"/>
            <a:ext cx="12192000" cy="914400"/>
          </a:xfrm>
          <a:prstGeom prst="rect">
            <a:avLst/>
          </a:prstGeom>
          <a:noFill/>
          <a:ln w="9525">
            <a:noFill/>
            <a:miter lim="800000"/>
            <a:headEnd/>
            <a:tailEnd/>
          </a:ln>
        </p:spPr>
      </p:pic>
      <p:pic>
        <p:nvPicPr>
          <p:cNvPr id="9" name="Picture 8">
            <a:extLst>
              <a:ext uri="{FF2B5EF4-FFF2-40B4-BE49-F238E27FC236}">
                <a16:creationId xmlns:a16="http://schemas.microsoft.com/office/drawing/2014/main" id="{81E5FA0C-178F-4B2A-86B8-6EE987990F20}"/>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5163" t="9496" r="75861" b="75897"/>
          <a:stretch/>
        </p:blipFill>
        <p:spPr bwMode="auto">
          <a:xfrm>
            <a:off x="11010001" y="-19202"/>
            <a:ext cx="1194407" cy="79683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777082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99" y="4800600"/>
            <a:ext cx="846361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799" y="609600"/>
            <a:ext cx="8463619"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12799" y="5367338"/>
            <a:ext cx="8463619"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02557A-7053-4340-A874-8AB926A8EDA1}" type="datetimeFigureOut">
              <a:rPr lang="en-US" smtClean="0"/>
              <a:pPr/>
              <a:t>27-May-21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smtClean="0"/>
              <a:pPr/>
              <a:t>‹#›</a:t>
            </a:fld>
            <a:endParaRPr lang="en-US" dirty="0"/>
          </a:p>
        </p:txBody>
      </p:sp>
      <p:pic>
        <p:nvPicPr>
          <p:cNvPr id="8" name="Picture 7">
            <a:extLst>
              <a:ext uri="{FF2B5EF4-FFF2-40B4-BE49-F238E27FC236}">
                <a16:creationId xmlns:a16="http://schemas.microsoft.com/office/drawing/2014/main" id="{60A2BC76-51B2-45C2-B3AA-99F061F01D00}"/>
              </a:ext>
            </a:extLst>
          </p:cNvPr>
          <p:cNvPicPr/>
          <p:nvPr/>
        </p:nvPicPr>
        <p:blipFill>
          <a:blip r:embed="rId2" cstate="print">
            <a:lum bright="-20000" contrast="30000"/>
          </a:blip>
          <a:srcRect b="77976"/>
          <a:stretch>
            <a:fillRect/>
          </a:stretch>
        </p:blipFill>
        <p:spPr bwMode="auto">
          <a:xfrm>
            <a:off x="0" y="0"/>
            <a:ext cx="12192000" cy="914400"/>
          </a:xfrm>
          <a:prstGeom prst="rect">
            <a:avLst/>
          </a:prstGeom>
          <a:noFill/>
          <a:ln w="9525">
            <a:noFill/>
            <a:miter lim="800000"/>
            <a:headEnd/>
            <a:tailEnd/>
          </a:ln>
        </p:spPr>
      </p:pic>
      <p:pic>
        <p:nvPicPr>
          <p:cNvPr id="9" name="Picture 8">
            <a:extLst>
              <a:ext uri="{FF2B5EF4-FFF2-40B4-BE49-F238E27FC236}">
                <a16:creationId xmlns:a16="http://schemas.microsoft.com/office/drawing/2014/main" id="{069E076A-17A9-482A-A704-434F67C26477}"/>
              </a:ext>
            </a:extLst>
          </p:cNvPr>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5163" t="9496" r="75861" b="75897"/>
          <a:stretch/>
        </p:blipFill>
        <p:spPr bwMode="auto">
          <a:xfrm>
            <a:off x="11010001" y="-19202"/>
            <a:ext cx="1194407" cy="79683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021879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11289" y="-8468"/>
            <a:ext cx="12228423" cy="6874935"/>
            <a:chOff x="-8467" y="-8468"/>
            <a:chExt cx="9171317"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94165"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2">
                <a:lumMod val="75000"/>
                <a:alpha val="8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8764"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812800" y="609600"/>
            <a:ext cx="8463617"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812799" y="2160590"/>
            <a:ext cx="8463619"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7011" y="6041364"/>
            <a:ext cx="912176"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B02557A-7053-4340-A874-8AB926A8EDA1}" type="datetimeFigureOut">
              <a:rPr lang="en-US" smtClean="0"/>
              <a:pPr/>
              <a:t>27-May-21</a:t>
            </a:fld>
            <a:endParaRPr lang="en-US" dirty="0"/>
          </a:p>
        </p:txBody>
      </p:sp>
      <p:sp>
        <p:nvSpPr>
          <p:cNvPr id="5" name="Footer Placeholder 4"/>
          <p:cNvSpPr>
            <a:spLocks noGrp="1"/>
          </p:cNvSpPr>
          <p:nvPr>
            <p:ph type="ftr" sz="quarter" idx="3"/>
          </p:nvPr>
        </p:nvSpPr>
        <p:spPr>
          <a:xfrm>
            <a:off x="812799" y="6041364"/>
            <a:ext cx="6163964"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2902" y="6041364"/>
            <a:ext cx="683517" cy="365125"/>
          </a:xfrm>
          <a:prstGeom prst="rect">
            <a:avLst/>
          </a:prstGeom>
        </p:spPr>
        <p:txBody>
          <a:bodyPr vert="horz" lIns="91440" tIns="45720" rIns="91440" bIns="45720" rtlCol="0" anchor="ctr"/>
          <a:lstStyle>
            <a:lvl1pPr algn="r">
              <a:defRPr sz="900">
                <a:solidFill>
                  <a:schemeClr val="accent1"/>
                </a:solidFill>
              </a:defRPr>
            </a:lvl1pPr>
          </a:lstStyle>
          <a:p>
            <a:fld id="{FAEF9944-A4F6-4C59-AEBD-678D6480B8EA}" type="slidenum">
              <a:rPr lang="en-US" smtClean="0"/>
              <a:pPr/>
              <a:t>‹#›</a:t>
            </a:fld>
            <a:endParaRPr lang="en-US" dirty="0"/>
          </a:p>
        </p:txBody>
      </p:sp>
      <p:pic>
        <p:nvPicPr>
          <p:cNvPr id="18" name="Picture 17">
            <a:extLst>
              <a:ext uri="{FF2B5EF4-FFF2-40B4-BE49-F238E27FC236}">
                <a16:creationId xmlns:a16="http://schemas.microsoft.com/office/drawing/2014/main" id="{7A2AA3C8-BB0A-4605-A1D7-6B3308F8BC55}"/>
              </a:ext>
            </a:extLst>
          </p:cNvPr>
          <p:cNvPicPr/>
          <p:nvPr/>
        </p:nvPicPr>
        <p:blipFill rotWithShape="1">
          <a:blip r:embed="rId18">
            <a:extLst>
              <a:ext uri="{BEBA8EAE-BF5A-486C-A8C5-ECC9F3942E4B}">
                <a14:imgProps xmlns:a14="http://schemas.microsoft.com/office/drawing/2010/main">
                  <a14:imgLayer r:embed="rId19">
                    <a14:imgEffect>
                      <a14:sharpenSoften amount="50000"/>
                    </a14:imgEffect>
                  </a14:imgLayer>
                </a14:imgProps>
              </a:ext>
            </a:extLst>
          </a:blip>
          <a:srcRect l="15163" t="9496" r="75861" b="75897"/>
          <a:stretch/>
        </p:blipFill>
        <p:spPr bwMode="auto">
          <a:xfrm>
            <a:off x="11010001" y="-19202"/>
            <a:ext cx="1194407" cy="79683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591259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21523D-39DB-4D79-8975-91788C816160}"/>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070B93-01AB-4EB8-A530-EFC86D08B0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4067DE-785E-45F5-BC6B-7433D41B6DAA}"/>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7D11E5C-2CFB-41EB-95EA-1D06FD341568}" type="datetimeFigureOut">
              <a:rPr lang="en-US" smtClean="0"/>
              <a:t>27-May-21</a:t>
            </a:fld>
            <a:endParaRPr lang="en-US"/>
          </a:p>
        </p:txBody>
      </p:sp>
      <p:sp>
        <p:nvSpPr>
          <p:cNvPr id="5" name="Footer Placeholder 4">
            <a:extLst>
              <a:ext uri="{FF2B5EF4-FFF2-40B4-BE49-F238E27FC236}">
                <a16:creationId xmlns:a16="http://schemas.microsoft.com/office/drawing/2014/main" id="{5044F422-F3A9-4742-9E9B-22DC7C35F7A0}"/>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E7F7A9-901D-4C82-9803-F4E06CA50E0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CCD9D64-A9F2-4700-9CE3-B5F15EBA2B33}" type="slidenum">
              <a:rPr lang="en-US" smtClean="0"/>
              <a:t>‹#›</a:t>
            </a:fld>
            <a:endParaRPr lang="en-US"/>
          </a:p>
        </p:txBody>
      </p:sp>
    </p:spTree>
    <p:extLst>
      <p:ext uri="{BB962C8B-B14F-4D97-AF65-F5344CB8AC3E}">
        <p14:creationId xmlns:p14="http://schemas.microsoft.com/office/powerpoint/2010/main" val="199531005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B02557A-7053-4340-A874-8AB926A8EDA1}" type="datetimeFigureOut">
              <a:rPr lang="en-US" smtClean="0"/>
              <a:pPr/>
              <a:t>27-May-21</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613471966"/>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ow%20to/How%20to%20Create%20a%20Class%20in%20Google%20Classroom.docx" TargetMode="Externa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hyperlink" Target="https://www.ispringsolutions.com/blog/10-best-screen-recording-software-for-windows-free-and-paid" TargetMode="Externa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hyperlink" Target="https://www.ispringsolutions.com/blog/10-best-screen-recording-software-for-windows-free-and-paid" TargetMode="Externa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hyperlink" Target="Syllables%20and%20Word%20Stress%20-%20English%20Pronunciation%20Lesson.mp4" TargetMode="Externa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hyperlink" Target="https://elearning.amu.edu.et/" TargetMode="Externa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hyperlink" Target="iwta-learning-languages.mp3" TargetMode="Externa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hyperlink" Target="BCSW-s01-e07%20(2).mp3" TargetMode="External"/><Relationship Id="rId2" Type="http://schemas.openxmlformats.org/officeDocument/2006/relationships/hyperlink" Target="How%20to%20use%20Google%20Forms.docx" TargetMode="Externa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hyperlink" Target="mailto:mretabbeneche@gmail.com" TargetMode="External"/><Relationship Id="rId2" Type="http://schemas.openxmlformats.org/officeDocument/2006/relationships/hyperlink" Target="mailto:hopetesfaye@gmail.com" TargetMode="Externa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EBD5C-F7DD-42CA-9724-840BF4C31F22}"/>
              </a:ext>
            </a:extLst>
          </p:cNvPr>
          <p:cNvSpPr>
            <a:spLocks noGrp="1"/>
          </p:cNvSpPr>
          <p:nvPr>
            <p:ph type="ctrTitle"/>
          </p:nvPr>
        </p:nvSpPr>
        <p:spPr>
          <a:xfrm>
            <a:off x="4823791" y="583097"/>
            <a:ext cx="7178819" cy="3790412"/>
          </a:xfrm>
        </p:spPr>
        <p:txBody>
          <a:bodyPr>
            <a:normAutofit fontScale="90000"/>
          </a:bodyPr>
          <a:lstStyle/>
          <a:p>
            <a:pPr algn="ctr"/>
            <a:r>
              <a:rPr lang="en-US" sz="5400" dirty="0">
                <a:latin typeface="Tw Cen MT" panose="020B0602020104020603" pitchFamily="34" charset="0"/>
              </a:rPr>
              <a:t>Integrating </a:t>
            </a:r>
            <a:br>
              <a:rPr lang="en-US" sz="5400" dirty="0">
                <a:latin typeface="Tw Cen MT" panose="020B0602020104020603" pitchFamily="34" charset="0"/>
              </a:rPr>
            </a:br>
            <a:r>
              <a:rPr lang="en-US" sz="5400" dirty="0">
                <a:latin typeface="Tw Cen MT" panose="020B0602020104020603" pitchFamily="34" charset="0"/>
              </a:rPr>
              <a:t>ICT tools </a:t>
            </a:r>
            <a:br>
              <a:rPr lang="en-US" sz="5400" dirty="0">
                <a:latin typeface="Tw Cen MT" panose="020B0602020104020603" pitchFamily="34" charset="0"/>
              </a:rPr>
            </a:br>
            <a:r>
              <a:rPr lang="en-US" sz="5400" dirty="0">
                <a:latin typeface="Tw Cen MT" panose="020B0602020104020603" pitchFamily="34" charset="0"/>
              </a:rPr>
              <a:t>in  ELT</a:t>
            </a:r>
            <a:br>
              <a:rPr lang="en-US" sz="5400" dirty="0">
                <a:latin typeface="Tw Cen MT" panose="020B0602020104020603" pitchFamily="34" charset="0"/>
              </a:rPr>
            </a:br>
            <a:br>
              <a:rPr lang="en-US" sz="5400" dirty="0">
                <a:latin typeface="Tw Cen MT" panose="020B0602020104020603" pitchFamily="34" charset="0"/>
              </a:rPr>
            </a:br>
            <a:endParaRPr lang="en-US" sz="5400" dirty="0">
              <a:latin typeface="Tw Cen MT" panose="020B0602020104020603" pitchFamily="34" charset="0"/>
            </a:endParaRPr>
          </a:p>
        </p:txBody>
      </p:sp>
      <p:sp>
        <p:nvSpPr>
          <p:cNvPr id="3" name="Subtitle 2">
            <a:extLst>
              <a:ext uri="{FF2B5EF4-FFF2-40B4-BE49-F238E27FC236}">
                <a16:creationId xmlns:a16="http://schemas.microsoft.com/office/drawing/2014/main" id="{C3BB9F81-0847-4E71-9048-F7A222A4CFD0}"/>
              </a:ext>
            </a:extLst>
          </p:cNvPr>
          <p:cNvSpPr>
            <a:spLocks noGrp="1"/>
          </p:cNvSpPr>
          <p:nvPr>
            <p:ph type="subTitle" idx="1"/>
          </p:nvPr>
        </p:nvSpPr>
        <p:spPr>
          <a:xfrm>
            <a:off x="7076661" y="4838330"/>
            <a:ext cx="5014725" cy="1436573"/>
          </a:xfrm>
        </p:spPr>
        <p:txBody>
          <a:bodyPr>
            <a:normAutofit fontScale="92500"/>
          </a:bodyPr>
          <a:lstStyle/>
          <a:p>
            <a:r>
              <a:rPr lang="en-US" sz="2800" dirty="0">
                <a:latin typeface="Tw Cen MT" panose="020B0602020104020603" pitchFamily="34" charset="0"/>
              </a:rPr>
              <a:t>Training Prepared for Secondary Schools English Language Teachers</a:t>
            </a:r>
          </a:p>
          <a:p>
            <a:r>
              <a:rPr lang="en-US" sz="2800" dirty="0">
                <a:latin typeface="Tw Cen MT" panose="020B0602020104020603" pitchFamily="34" charset="0"/>
              </a:rPr>
              <a:t>April and May 2021</a:t>
            </a:r>
          </a:p>
        </p:txBody>
      </p:sp>
    </p:spTree>
    <p:extLst>
      <p:ext uri="{BB962C8B-B14F-4D97-AF65-F5344CB8AC3E}">
        <p14:creationId xmlns:p14="http://schemas.microsoft.com/office/powerpoint/2010/main" val="25100020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1142D-D166-4DE2-90D2-1B467CDFD78F}"/>
              </a:ext>
            </a:extLst>
          </p:cNvPr>
          <p:cNvSpPr>
            <a:spLocks noGrp="1"/>
          </p:cNvSpPr>
          <p:nvPr>
            <p:ph type="title"/>
          </p:nvPr>
        </p:nvSpPr>
        <p:spPr>
          <a:xfrm>
            <a:off x="1136342" y="261893"/>
            <a:ext cx="10567929" cy="963225"/>
          </a:xfrm>
        </p:spPr>
        <p:txBody>
          <a:bodyPr>
            <a:normAutofit/>
          </a:bodyPr>
          <a:lstStyle/>
          <a:p>
            <a:r>
              <a:rPr lang="en-US" dirty="0"/>
              <a:t>Steps to Follow in designing the Lesson</a:t>
            </a:r>
          </a:p>
        </p:txBody>
      </p:sp>
      <p:sp>
        <p:nvSpPr>
          <p:cNvPr id="3" name="Content Placeholder 2">
            <a:extLst>
              <a:ext uri="{FF2B5EF4-FFF2-40B4-BE49-F238E27FC236}">
                <a16:creationId xmlns:a16="http://schemas.microsoft.com/office/drawing/2014/main" id="{8A5077B5-736E-48B4-904B-DFEFA08AA81B}"/>
              </a:ext>
            </a:extLst>
          </p:cNvPr>
          <p:cNvSpPr>
            <a:spLocks noGrp="1"/>
          </p:cNvSpPr>
          <p:nvPr>
            <p:ph idx="1"/>
          </p:nvPr>
        </p:nvSpPr>
        <p:spPr>
          <a:xfrm>
            <a:off x="461640" y="1225119"/>
            <a:ext cx="11532092" cy="5370990"/>
          </a:xfrm>
        </p:spPr>
        <p:style>
          <a:lnRef idx="2">
            <a:schemeClr val="dk1"/>
          </a:lnRef>
          <a:fillRef idx="1">
            <a:schemeClr val="lt1"/>
          </a:fillRef>
          <a:effectRef idx="0">
            <a:schemeClr val="dk1"/>
          </a:effectRef>
          <a:fontRef idx="minor">
            <a:schemeClr val="dk1"/>
          </a:fontRef>
        </p:style>
        <p:txBody>
          <a:bodyPr>
            <a:normAutofit/>
          </a:bodyPr>
          <a:lstStyle/>
          <a:p>
            <a:r>
              <a:rPr lang="en-US" sz="2400" dirty="0"/>
              <a:t>Go to Facebook/open your Facebook Account using your own/personal Facebook Account</a:t>
            </a:r>
          </a:p>
          <a:p>
            <a:r>
              <a:rPr lang="en-US" sz="2400" dirty="0"/>
              <a:t>Next, from a list of menu on the top left side of the Facebook Page you opened, click on “Create New Group”</a:t>
            </a:r>
          </a:p>
          <a:p>
            <a:r>
              <a:rPr lang="en-US" sz="2400" dirty="0"/>
              <a:t>Give “Group Name”(“E.g. Teaching Writing using Facebook Group”)</a:t>
            </a:r>
          </a:p>
          <a:p>
            <a:r>
              <a:rPr lang="en-US" sz="2400" dirty="0"/>
              <a:t>Invite friends to the Group you created</a:t>
            </a:r>
          </a:p>
          <a:p>
            <a:r>
              <a:rPr lang="en-US" sz="2400" dirty="0"/>
              <a:t>Then, click “create”</a:t>
            </a:r>
          </a:p>
          <a:p>
            <a:r>
              <a:rPr lang="en-US" sz="2400" dirty="0"/>
              <a:t>Finally, you will see a new Facebook Group created based on the  information you provided</a:t>
            </a:r>
          </a:p>
          <a:p>
            <a:r>
              <a:rPr lang="en-US" sz="2400" dirty="0"/>
              <a:t>You can still keep doing other essential activities such as “inviting members to the Group, adding cover page, adding description, creating post, clicking on the functions on the right side of the window</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298984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9F21E-C43C-424D-BC7C-BA4649482646}"/>
              </a:ext>
            </a:extLst>
          </p:cNvPr>
          <p:cNvSpPr>
            <a:spLocks noGrp="1"/>
          </p:cNvSpPr>
          <p:nvPr>
            <p:ph type="title"/>
          </p:nvPr>
        </p:nvSpPr>
        <p:spPr>
          <a:xfrm>
            <a:off x="221942" y="279648"/>
            <a:ext cx="11482329" cy="1194046"/>
          </a:xfrm>
        </p:spPr>
        <p:txBody>
          <a:bodyPr>
            <a:normAutofit/>
          </a:bodyPr>
          <a:lstStyle/>
          <a:p>
            <a:r>
              <a:rPr lang="en-US" dirty="0"/>
              <a:t>Teaching </a:t>
            </a:r>
            <a:r>
              <a:rPr lang="en-US" b="1" dirty="0"/>
              <a:t>Reading </a:t>
            </a:r>
            <a:r>
              <a:rPr lang="en-US" dirty="0"/>
              <a:t>using </a:t>
            </a:r>
            <a:r>
              <a:rPr lang="en-US" b="1" dirty="0"/>
              <a:t>Google Classroom</a:t>
            </a:r>
          </a:p>
        </p:txBody>
      </p:sp>
      <p:sp>
        <p:nvSpPr>
          <p:cNvPr id="3" name="Content Placeholder 2">
            <a:extLst>
              <a:ext uri="{FF2B5EF4-FFF2-40B4-BE49-F238E27FC236}">
                <a16:creationId xmlns:a16="http://schemas.microsoft.com/office/drawing/2014/main" id="{F8895C14-C5AF-45BF-8CDF-B118D2E015CF}"/>
              </a:ext>
            </a:extLst>
          </p:cNvPr>
          <p:cNvSpPr>
            <a:spLocks noGrp="1"/>
          </p:cNvSpPr>
          <p:nvPr>
            <p:ph idx="1"/>
          </p:nvPr>
        </p:nvSpPr>
        <p:spPr>
          <a:xfrm>
            <a:off x="221942" y="1473695"/>
            <a:ext cx="11482329" cy="5211190"/>
          </a:xfrm>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n-US" sz="3200" b="1" dirty="0">
                <a:latin typeface="Tw Cen MT" panose="020B0602020104020603" pitchFamily="34" charset="0"/>
              </a:rPr>
              <a:t>TASK 2:</a:t>
            </a:r>
          </a:p>
          <a:p>
            <a:r>
              <a:rPr lang="en-US" sz="3200" b="1" dirty="0">
                <a:latin typeface="Tw Cen MT" panose="020B0602020104020603" pitchFamily="34" charset="0"/>
              </a:rPr>
              <a:t> Prepare a Reading lesson using “</a:t>
            </a:r>
            <a:r>
              <a:rPr lang="en-US" sz="3200" b="1" i="1" dirty="0">
                <a:latin typeface="Tw Cen MT" panose="020B0602020104020603" pitchFamily="34" charset="0"/>
              </a:rPr>
              <a:t>Google Classroom</a:t>
            </a:r>
            <a:r>
              <a:rPr lang="en-US" sz="3200" b="1" dirty="0">
                <a:latin typeface="Tw Cen MT" panose="020B0602020104020603" pitchFamily="34" charset="0"/>
              </a:rPr>
              <a:t>” for  Grade 9 students from their textbook.</a:t>
            </a:r>
          </a:p>
          <a:p>
            <a:pPr marL="0" indent="0">
              <a:buNone/>
            </a:pPr>
            <a:endParaRPr lang="en-US" sz="3200" b="1" dirty="0">
              <a:latin typeface="Tw Cen MT" panose="020B0602020104020603" pitchFamily="34" charset="0"/>
            </a:endParaRPr>
          </a:p>
          <a:p>
            <a:r>
              <a:rPr lang="en-US" sz="3200" b="1" dirty="0">
                <a:latin typeface="Tw Cen MT" panose="020B0602020104020603" pitchFamily="34" charset="0"/>
              </a:rPr>
              <a:t>Use the lesson from the Grade 9 Textbook on page 102. It is a reading passage with a title “ The Media in Ethiopia”. </a:t>
            </a:r>
          </a:p>
          <a:p>
            <a:endParaRPr lang="en-US" sz="3200" dirty="0"/>
          </a:p>
        </p:txBody>
      </p:sp>
    </p:spTree>
    <p:extLst>
      <p:ext uri="{BB962C8B-B14F-4D97-AF65-F5344CB8AC3E}">
        <p14:creationId xmlns:p14="http://schemas.microsoft.com/office/powerpoint/2010/main" val="21388398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D3D51-EE7E-4E02-9424-9E64979D39BB}"/>
              </a:ext>
            </a:extLst>
          </p:cNvPr>
          <p:cNvSpPr>
            <a:spLocks noGrp="1"/>
          </p:cNvSpPr>
          <p:nvPr>
            <p:ph type="title"/>
          </p:nvPr>
        </p:nvSpPr>
        <p:spPr/>
        <p:txBody>
          <a:bodyPr/>
          <a:lstStyle/>
          <a:p>
            <a:r>
              <a:rPr lang="en-US" dirty="0"/>
              <a:t>Google Classroom</a:t>
            </a:r>
          </a:p>
        </p:txBody>
      </p:sp>
      <p:pic>
        <p:nvPicPr>
          <p:cNvPr id="1026" name="Picture 2">
            <a:hlinkClick r:id="rId2" action="ppaction://hlinkfile"/>
            <a:extLst>
              <a:ext uri="{FF2B5EF4-FFF2-40B4-BE49-F238E27FC236}">
                <a16:creationId xmlns:a16="http://schemas.microsoft.com/office/drawing/2014/main" id="{8D758BAA-E2C5-44E7-9653-FAC888827DC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999163" y="3117850"/>
            <a:ext cx="2095500" cy="18097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B675526-B7DE-4805-98CA-197F56722EA1}"/>
              </a:ext>
            </a:extLst>
          </p:cNvPr>
          <p:cNvSpPr txBox="1"/>
          <p:nvPr/>
        </p:nvSpPr>
        <p:spPr>
          <a:xfrm>
            <a:off x="2180881" y="3429000"/>
            <a:ext cx="3818282" cy="954107"/>
          </a:xfrm>
          <a:prstGeom prst="rect">
            <a:avLst/>
          </a:prstGeom>
          <a:noFill/>
        </p:spPr>
        <p:txBody>
          <a:bodyPr wrap="square" rtlCol="0">
            <a:spAutoFit/>
          </a:bodyPr>
          <a:lstStyle/>
          <a:p>
            <a:r>
              <a:rPr lang="en-US" sz="2800" dirty="0"/>
              <a:t>How to of </a:t>
            </a:r>
            <a:r>
              <a:rPr lang="en-US" sz="2800" dirty="0">
                <a:hlinkClick r:id="rId2" action="ppaction://hlinkfile"/>
              </a:rPr>
              <a:t>google</a:t>
            </a:r>
            <a:r>
              <a:rPr lang="en-US" sz="2800" dirty="0"/>
              <a:t> classroom</a:t>
            </a:r>
          </a:p>
        </p:txBody>
      </p:sp>
    </p:spTree>
    <p:extLst>
      <p:ext uri="{BB962C8B-B14F-4D97-AF65-F5344CB8AC3E}">
        <p14:creationId xmlns:p14="http://schemas.microsoft.com/office/powerpoint/2010/main" val="41127036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56229-2A9B-4E40-9D4D-771741B71E5F}"/>
              </a:ext>
            </a:extLst>
          </p:cNvPr>
          <p:cNvSpPr>
            <a:spLocks noGrp="1"/>
          </p:cNvSpPr>
          <p:nvPr>
            <p:ph type="title"/>
          </p:nvPr>
        </p:nvSpPr>
        <p:spPr>
          <a:xfrm>
            <a:off x="825624" y="244136"/>
            <a:ext cx="10878648" cy="1007615"/>
          </a:xfrm>
        </p:spPr>
        <p:txBody>
          <a:bodyPr>
            <a:normAutofit/>
          </a:bodyPr>
          <a:lstStyle/>
          <a:p>
            <a:r>
              <a:rPr lang="en-US" dirty="0"/>
              <a:t>Steps to Follow in designing the Lesson</a:t>
            </a:r>
          </a:p>
        </p:txBody>
      </p:sp>
      <p:sp>
        <p:nvSpPr>
          <p:cNvPr id="3" name="Content Placeholder 2">
            <a:extLst>
              <a:ext uri="{FF2B5EF4-FFF2-40B4-BE49-F238E27FC236}">
                <a16:creationId xmlns:a16="http://schemas.microsoft.com/office/drawing/2014/main" id="{544BDF7E-776D-4ACC-BD28-54F2E889FE31}"/>
              </a:ext>
            </a:extLst>
          </p:cNvPr>
          <p:cNvSpPr>
            <a:spLocks noGrp="1"/>
          </p:cNvSpPr>
          <p:nvPr>
            <p:ph idx="1"/>
          </p:nvPr>
        </p:nvSpPr>
        <p:spPr>
          <a:xfrm>
            <a:off x="487728" y="954157"/>
            <a:ext cx="11585002" cy="5804452"/>
          </a:xfrm>
        </p:spPr>
        <p:style>
          <a:lnRef idx="2">
            <a:schemeClr val="dk1"/>
          </a:lnRef>
          <a:fillRef idx="1">
            <a:schemeClr val="lt1"/>
          </a:fillRef>
          <a:effectRef idx="0">
            <a:schemeClr val="dk1"/>
          </a:effectRef>
          <a:fontRef idx="minor">
            <a:schemeClr val="dk1"/>
          </a:fontRef>
        </p:style>
        <p:txBody>
          <a:bodyPr>
            <a:normAutofit/>
          </a:bodyPr>
          <a:lstStyle/>
          <a:p>
            <a:r>
              <a:rPr lang="en-US" sz="2000" dirty="0"/>
              <a:t>Using a right browser and </a:t>
            </a:r>
            <a:r>
              <a:rPr lang="en-US" sz="2000" b="1" dirty="0"/>
              <a:t>Google</a:t>
            </a:r>
            <a:r>
              <a:rPr lang="en-US" sz="2000" dirty="0"/>
              <a:t> as a search engine, find </a:t>
            </a:r>
            <a:r>
              <a:rPr lang="en-US" sz="2000" b="1" dirty="0"/>
              <a:t>Google Classroom </a:t>
            </a:r>
            <a:r>
              <a:rPr lang="en-US" sz="2000" dirty="0"/>
              <a:t>from the lists by </a:t>
            </a:r>
            <a:r>
              <a:rPr lang="en-US" sz="2000" b="1" dirty="0"/>
              <a:t>clicking on the 9 dots</a:t>
            </a:r>
            <a:r>
              <a:rPr lang="en-US" sz="2000" dirty="0"/>
              <a:t> located at the </a:t>
            </a:r>
            <a:r>
              <a:rPr lang="en-US" sz="2000" b="1" i="1" dirty="0"/>
              <a:t>top right position  </a:t>
            </a:r>
            <a:r>
              <a:rPr lang="en-US" sz="2000" dirty="0"/>
              <a:t>of the screen on your devise.</a:t>
            </a:r>
          </a:p>
          <a:p>
            <a:r>
              <a:rPr lang="en-US" sz="2000" b="1" dirty="0"/>
              <a:t>Click</a:t>
            </a:r>
            <a:r>
              <a:rPr lang="en-US" sz="2000" dirty="0"/>
              <a:t> on the application with the  name -</a:t>
            </a:r>
            <a:r>
              <a:rPr lang="en-US" sz="2000" b="1" i="1" dirty="0"/>
              <a:t>“Google Classroom” </a:t>
            </a:r>
          </a:p>
          <a:p>
            <a:r>
              <a:rPr lang="en-US" sz="2000" dirty="0"/>
              <a:t>When the Google Classroom application opens, find a</a:t>
            </a:r>
            <a:r>
              <a:rPr lang="en-US" sz="3200" b="1" dirty="0"/>
              <a:t> + </a:t>
            </a:r>
            <a:r>
              <a:rPr lang="en-US" sz="2000" dirty="0"/>
              <a:t>sign at the </a:t>
            </a:r>
            <a:r>
              <a:rPr lang="en-US" sz="2000" b="1" i="1" dirty="0"/>
              <a:t>top right side </a:t>
            </a:r>
            <a:r>
              <a:rPr lang="en-US" sz="2000" dirty="0"/>
              <a:t>of the screen and click on it. When two options (join class and create new class) become active, click on “</a:t>
            </a:r>
            <a:r>
              <a:rPr lang="en-US" sz="2000" b="1" dirty="0"/>
              <a:t>create classroom</a:t>
            </a:r>
            <a:r>
              <a:rPr lang="en-US" sz="2000" dirty="0"/>
              <a:t>” option.</a:t>
            </a:r>
          </a:p>
          <a:p>
            <a:r>
              <a:rPr lang="en-US" sz="2000" dirty="0"/>
              <a:t> Next, a message which asks you about how you have to use the service (school or non school setting) with the title/question asking  you: “</a:t>
            </a:r>
            <a:r>
              <a:rPr lang="en-US" sz="2000" b="0" i="1" dirty="0">
                <a:effectLst/>
                <a:latin typeface="Google Sans"/>
              </a:rPr>
              <a:t>Using Classroom at a school with students</a:t>
            </a:r>
            <a:r>
              <a:rPr lang="en-US" sz="2000" b="0" i="0" dirty="0">
                <a:effectLst/>
                <a:latin typeface="Google Sans"/>
              </a:rPr>
              <a:t>?”</a:t>
            </a:r>
            <a:r>
              <a:rPr lang="en-US" sz="2000" dirty="0"/>
              <a:t>. At the end of the message, it asks you to show your CONFIRMATION of the type of user  requesting you to respond to the question: “</a:t>
            </a:r>
            <a:r>
              <a:rPr lang="en-US" sz="2000" b="0" i="0" dirty="0">
                <a:effectLst/>
                <a:latin typeface="Roboto"/>
              </a:rPr>
              <a:t>I've read and understand the above notice, and I'm not using Classroom at a school with students” by clicking on the </a:t>
            </a:r>
            <a:r>
              <a:rPr lang="en-US" sz="2000" b="1" i="1" dirty="0">
                <a:effectLst/>
                <a:latin typeface="Roboto"/>
              </a:rPr>
              <a:t>space/box provided</a:t>
            </a:r>
            <a:r>
              <a:rPr lang="en-US" sz="2000" b="0" i="0" dirty="0">
                <a:effectLst/>
                <a:latin typeface="Roboto"/>
              </a:rPr>
              <a:t>. Then, click on the active function “</a:t>
            </a:r>
            <a:r>
              <a:rPr lang="en-US" sz="2000" b="1" i="1" dirty="0">
                <a:effectLst/>
                <a:latin typeface="Roboto"/>
              </a:rPr>
              <a:t>continue</a:t>
            </a:r>
            <a:r>
              <a:rPr lang="en-US" sz="2000" b="0" i="0" dirty="0">
                <a:effectLst/>
                <a:latin typeface="Roboto"/>
              </a:rPr>
              <a:t>”,</a:t>
            </a:r>
          </a:p>
          <a:p>
            <a:r>
              <a:rPr lang="en-US" sz="2000" dirty="0"/>
              <a:t>Following this, an </a:t>
            </a:r>
            <a:r>
              <a:rPr lang="en-US" sz="2000" b="1" i="1" dirty="0"/>
              <a:t>active box </a:t>
            </a:r>
            <a:r>
              <a:rPr lang="en-US" sz="2000" dirty="0"/>
              <a:t>with blank spaces to be filled with appropriate information (</a:t>
            </a:r>
            <a:r>
              <a:rPr lang="en-US" sz="2000" b="1" i="1" dirty="0"/>
              <a:t>class name, section, subject, and room</a:t>
            </a:r>
            <a:r>
              <a:rPr lang="en-US" sz="2000" dirty="0"/>
              <a:t>) appears for you to let you fill the required information to actually create the Google classroom you wanted.</a:t>
            </a:r>
          </a:p>
          <a:p>
            <a:endParaRPr lang="en-US" dirty="0"/>
          </a:p>
        </p:txBody>
      </p:sp>
    </p:spTree>
    <p:extLst>
      <p:ext uri="{BB962C8B-B14F-4D97-AF65-F5344CB8AC3E}">
        <p14:creationId xmlns:p14="http://schemas.microsoft.com/office/powerpoint/2010/main" val="23529797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46620-2871-4750-BAF0-F70B81A56B1B}"/>
              </a:ext>
            </a:extLst>
          </p:cNvPr>
          <p:cNvSpPr>
            <a:spLocks noGrp="1"/>
          </p:cNvSpPr>
          <p:nvPr>
            <p:ph type="title"/>
          </p:nvPr>
        </p:nvSpPr>
        <p:spPr>
          <a:xfrm>
            <a:off x="843380" y="568345"/>
            <a:ext cx="10860892" cy="630140"/>
          </a:xfrm>
        </p:spPr>
        <p:txBody>
          <a:bodyPr>
            <a:normAutofit fontScale="90000"/>
          </a:bodyPr>
          <a:lstStyle/>
          <a:p>
            <a:r>
              <a:rPr lang="en-US" dirty="0"/>
              <a:t>Cont’d</a:t>
            </a:r>
          </a:p>
        </p:txBody>
      </p:sp>
      <p:sp>
        <p:nvSpPr>
          <p:cNvPr id="3" name="Content Placeholder 2">
            <a:extLst>
              <a:ext uri="{FF2B5EF4-FFF2-40B4-BE49-F238E27FC236}">
                <a16:creationId xmlns:a16="http://schemas.microsoft.com/office/drawing/2014/main" id="{1E3DCB1A-5C98-46CB-BA85-66AC7C37ADB3}"/>
              </a:ext>
            </a:extLst>
          </p:cNvPr>
          <p:cNvSpPr>
            <a:spLocks noGrp="1"/>
          </p:cNvSpPr>
          <p:nvPr>
            <p:ph idx="1"/>
          </p:nvPr>
        </p:nvSpPr>
        <p:spPr>
          <a:xfrm>
            <a:off x="488272" y="1340527"/>
            <a:ext cx="11425561" cy="5291091"/>
          </a:xfrm>
        </p:spPr>
        <p:style>
          <a:lnRef idx="2">
            <a:schemeClr val="dk1"/>
          </a:lnRef>
          <a:fillRef idx="1">
            <a:schemeClr val="lt1"/>
          </a:fillRef>
          <a:effectRef idx="0">
            <a:schemeClr val="dk1"/>
          </a:effectRef>
          <a:fontRef idx="minor">
            <a:schemeClr val="dk1"/>
          </a:fontRef>
        </p:style>
        <p:txBody>
          <a:bodyPr>
            <a:normAutofit lnSpcReduction="10000"/>
          </a:bodyPr>
          <a:lstStyle/>
          <a:p>
            <a:r>
              <a:rPr lang="en-US" dirty="0"/>
              <a:t>After a while,  a </a:t>
            </a:r>
            <a:r>
              <a:rPr lang="en-US" b="1" dirty="0"/>
              <a:t>Google Classroom </a:t>
            </a:r>
            <a:r>
              <a:rPr lang="en-US" dirty="0"/>
              <a:t>ready for the required function/service will be created for you.  </a:t>
            </a:r>
          </a:p>
          <a:p>
            <a:r>
              <a:rPr lang="en-US" dirty="0"/>
              <a:t>Then, in the  Google class you created,  you can design it (uploading pictures) and start writing on it.</a:t>
            </a:r>
          </a:p>
          <a:p>
            <a:r>
              <a:rPr lang="en-US" dirty="0"/>
              <a:t> Thus, among the four active functions (   </a:t>
            </a:r>
            <a:r>
              <a:rPr lang="en-US" b="1" dirty="0"/>
              <a:t>Stream, Classwork, People, Grades</a:t>
            </a:r>
            <a:r>
              <a:rPr lang="en-US" dirty="0"/>
              <a:t>), click on “</a:t>
            </a:r>
            <a:r>
              <a:rPr lang="en-US" b="1" i="1" dirty="0"/>
              <a:t>Classwork</a:t>
            </a:r>
            <a:r>
              <a:rPr lang="en-US" dirty="0"/>
              <a:t>” to create an assignment for your students. Next, click on the function “</a:t>
            </a:r>
            <a:r>
              <a:rPr lang="en-US" b="1" dirty="0"/>
              <a:t>Create”</a:t>
            </a:r>
            <a:r>
              <a:rPr lang="en-US" dirty="0"/>
              <a:t> to create new assignment.  Among the lists which appear as a drop down menu, choose the type of task you want to give to your students(in this case:  </a:t>
            </a:r>
            <a:r>
              <a:rPr lang="en-US" b="1" i="1" dirty="0"/>
              <a:t>Assignment</a:t>
            </a:r>
            <a:r>
              <a:rPr lang="en-US" dirty="0"/>
              <a:t>) .   </a:t>
            </a:r>
          </a:p>
          <a:p>
            <a:r>
              <a:rPr lang="en-US" dirty="0"/>
              <a:t>When you click on </a:t>
            </a:r>
            <a:r>
              <a:rPr lang="en-US" b="1" dirty="0"/>
              <a:t>it(Assignment)</a:t>
            </a:r>
            <a:r>
              <a:rPr lang="en-US" dirty="0"/>
              <a:t>, a document with </a:t>
            </a:r>
            <a:r>
              <a:rPr lang="en-US" b="1" i="1" dirty="0"/>
              <a:t>blank/active spaces </a:t>
            </a:r>
            <a:r>
              <a:rPr lang="en-US" dirty="0"/>
              <a:t>to be filled with appropriate information  will appear.  You may also find a message which suggests you to </a:t>
            </a:r>
            <a:r>
              <a:rPr lang="en-US" b="1" i="1" dirty="0"/>
              <a:t>write rubrics </a:t>
            </a:r>
            <a:r>
              <a:rPr lang="en-US" dirty="0"/>
              <a:t>for your assignment. </a:t>
            </a:r>
          </a:p>
          <a:p>
            <a:r>
              <a:rPr lang="en-US" dirty="0"/>
              <a:t>Writing your assignment’s </a:t>
            </a:r>
            <a:r>
              <a:rPr lang="en-US" b="1" i="1" dirty="0"/>
              <a:t>title, instruction,</a:t>
            </a:r>
            <a:r>
              <a:rPr lang="en-US" dirty="0"/>
              <a:t> and an option to let you choose whether you want to create the assignment on the document to be provided or upload your own pre-prepared document which is available in your device, will be provided for you. Thus, choose one of the two(for now choose the “</a:t>
            </a:r>
            <a:r>
              <a:rPr lang="en-US" b="1" i="1" dirty="0"/>
              <a:t>create assignment</a:t>
            </a:r>
            <a:r>
              <a:rPr lang="en-US" dirty="0"/>
              <a:t>” option). When you click on it, you will get options displayed as a drop down menu. Thus, choose one by clicking on it(for now on “</a:t>
            </a:r>
            <a:r>
              <a:rPr lang="en-US" b="1" dirty="0"/>
              <a:t>Docs”</a:t>
            </a:r>
            <a:r>
              <a:rPr lang="en-US" dirty="0"/>
              <a:t>).</a:t>
            </a:r>
          </a:p>
          <a:p>
            <a:r>
              <a:rPr lang="en-US" dirty="0"/>
              <a:t>Finally, a </a:t>
            </a:r>
            <a:r>
              <a:rPr lang="en-US" b="1" i="1" dirty="0"/>
              <a:t>new Word Doc </a:t>
            </a:r>
            <a:r>
              <a:rPr lang="en-US" dirty="0"/>
              <a:t>will be opened for you to write the assignment you want to give to your students. At the end, invite your students using their email addresses by writing it on the top right  side of the document on your screen so that your students will be notified about their assignment.  </a:t>
            </a:r>
          </a:p>
          <a:p>
            <a:endParaRPr lang="en-US" dirty="0"/>
          </a:p>
        </p:txBody>
      </p:sp>
    </p:spTree>
    <p:extLst>
      <p:ext uri="{BB962C8B-B14F-4D97-AF65-F5344CB8AC3E}">
        <p14:creationId xmlns:p14="http://schemas.microsoft.com/office/powerpoint/2010/main" val="6909636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D016B-2627-478F-9FA8-DD60196CA6FD}"/>
              </a:ext>
            </a:extLst>
          </p:cNvPr>
          <p:cNvSpPr>
            <a:spLocks noGrp="1"/>
          </p:cNvSpPr>
          <p:nvPr>
            <p:ph type="title"/>
          </p:nvPr>
        </p:nvSpPr>
        <p:spPr>
          <a:xfrm>
            <a:off x="433634" y="568345"/>
            <a:ext cx="11270638" cy="949370"/>
          </a:xfrm>
        </p:spPr>
        <p:txBody>
          <a:bodyPr/>
          <a:lstStyle/>
          <a:p>
            <a:r>
              <a:rPr lang="en-US" dirty="0"/>
              <a:t>A Video Tutorial on Google Classroom</a:t>
            </a:r>
          </a:p>
        </p:txBody>
      </p:sp>
      <p:pic>
        <p:nvPicPr>
          <p:cNvPr id="4" name="GOOGLE CLASSROOM TUTORIAL for Teachers and Students _ Part 1 _ Creating a Class and Joining a Class-720p">
            <a:hlinkClick r:id="" action="ppaction://media"/>
            <a:extLst>
              <a:ext uri="{FF2B5EF4-FFF2-40B4-BE49-F238E27FC236}">
                <a16:creationId xmlns:a16="http://schemas.microsoft.com/office/drawing/2014/main" id="{B1021A84-3772-4877-BFE6-B633D6F8D86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687763" y="2133600"/>
            <a:ext cx="6716712" cy="3778250"/>
          </a:xfrm>
        </p:spPr>
      </p:pic>
    </p:spTree>
    <p:extLst>
      <p:ext uri="{BB962C8B-B14F-4D97-AF65-F5344CB8AC3E}">
        <p14:creationId xmlns:p14="http://schemas.microsoft.com/office/powerpoint/2010/main" val="20396939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2580A-429C-434D-9291-EED7A6F6100C}"/>
              </a:ext>
            </a:extLst>
          </p:cNvPr>
          <p:cNvSpPr>
            <a:spLocks noGrp="1"/>
          </p:cNvSpPr>
          <p:nvPr>
            <p:ph type="title"/>
          </p:nvPr>
        </p:nvSpPr>
        <p:spPr>
          <a:xfrm>
            <a:off x="701336" y="568345"/>
            <a:ext cx="11002935" cy="1216067"/>
          </a:xfrm>
        </p:spPr>
        <p:txBody>
          <a:bodyPr>
            <a:normAutofit fontScale="90000"/>
          </a:bodyPr>
          <a:lstStyle/>
          <a:p>
            <a:pPr algn="ctr"/>
            <a:r>
              <a:rPr lang="en-US" dirty="0"/>
              <a:t>Teaching </a:t>
            </a:r>
            <a:r>
              <a:rPr lang="en-US" b="1" dirty="0"/>
              <a:t>Listening</a:t>
            </a:r>
            <a:r>
              <a:rPr lang="en-US" dirty="0"/>
              <a:t> using ICT Tools</a:t>
            </a:r>
            <a:br>
              <a:rPr lang="en-US" dirty="0"/>
            </a:br>
            <a:r>
              <a:rPr lang="en-US" sz="2400" dirty="0">
                <a:hlinkClick r:id="rId2"/>
              </a:rPr>
              <a:t>https://www.ispringsolutions.com/blog/10-best-screen-recording-software-for-windows-free-and-paid</a:t>
            </a:r>
            <a:r>
              <a:rPr lang="en-US" sz="2400" dirty="0"/>
              <a:t> </a:t>
            </a:r>
            <a:endParaRPr lang="en-US" dirty="0"/>
          </a:p>
        </p:txBody>
      </p:sp>
      <p:sp>
        <p:nvSpPr>
          <p:cNvPr id="3" name="Content Placeholder 2">
            <a:extLst>
              <a:ext uri="{FF2B5EF4-FFF2-40B4-BE49-F238E27FC236}">
                <a16:creationId xmlns:a16="http://schemas.microsoft.com/office/drawing/2014/main" id="{ADE7E20C-9C7F-41FA-B4FE-187F6BC70F0F}"/>
              </a:ext>
            </a:extLst>
          </p:cNvPr>
          <p:cNvSpPr>
            <a:spLocks noGrp="1"/>
          </p:cNvSpPr>
          <p:nvPr>
            <p:ph idx="1"/>
          </p:nvPr>
        </p:nvSpPr>
        <p:spPr>
          <a:xfrm>
            <a:off x="363984" y="2050473"/>
            <a:ext cx="11340287" cy="4516581"/>
          </a:xfrm>
        </p:spPr>
        <p:txBody>
          <a:bodyPr>
            <a:normAutofit fontScale="85000" lnSpcReduction="20000"/>
          </a:bodyPr>
          <a:lstStyle/>
          <a:p>
            <a:pPr marL="0" indent="0">
              <a:buNone/>
            </a:pPr>
            <a:r>
              <a:rPr lang="en-US" sz="3200" dirty="0"/>
              <a:t>                                           Task 3: </a:t>
            </a:r>
          </a:p>
          <a:p>
            <a:pPr marL="0" indent="0">
              <a:buNone/>
            </a:pPr>
            <a:r>
              <a:rPr lang="en-US" sz="3200" b="1" dirty="0"/>
              <a:t>Two ways  </a:t>
            </a:r>
          </a:p>
          <a:p>
            <a:pPr marL="514350" indent="-514350">
              <a:buAutoNum type="arabicPeriod"/>
            </a:pPr>
            <a:r>
              <a:rPr lang="en-US" sz="3200" b="1" dirty="0"/>
              <a:t>You find one related online</a:t>
            </a:r>
          </a:p>
          <a:p>
            <a:pPr marL="514350" indent="-514350">
              <a:buAutoNum type="arabicPeriod"/>
            </a:pPr>
            <a:r>
              <a:rPr lang="en-US" sz="3200" b="1" dirty="0"/>
              <a:t>You make it yourself</a:t>
            </a:r>
          </a:p>
          <a:p>
            <a:r>
              <a:rPr lang="en-US" sz="3200" dirty="0"/>
              <a:t>Prepare a listening  lesson for Grade 11 students using   </a:t>
            </a:r>
            <a:r>
              <a:rPr lang="en-US" sz="3200" b="1" dirty="0"/>
              <a:t>“TechSmith Camtasia” or...     </a:t>
            </a:r>
            <a:r>
              <a:rPr lang="en-US" sz="3200" dirty="0"/>
              <a:t>. </a:t>
            </a:r>
          </a:p>
          <a:p>
            <a:r>
              <a:rPr lang="en-US" sz="3200" dirty="0"/>
              <a:t>The suggested lesson is the one which is found on Grade 11 English Textbook on Page  289. </a:t>
            </a:r>
          </a:p>
          <a:p>
            <a:r>
              <a:rPr lang="en-US" sz="3200" dirty="0"/>
              <a:t>The title of the listening text is  “Breakthrough in space exploration .</a:t>
            </a:r>
          </a:p>
        </p:txBody>
      </p:sp>
    </p:spTree>
    <p:extLst>
      <p:ext uri="{BB962C8B-B14F-4D97-AF65-F5344CB8AC3E}">
        <p14:creationId xmlns:p14="http://schemas.microsoft.com/office/powerpoint/2010/main" val="19406748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7583F-F3A8-4677-B2AE-D4921F29412E}"/>
              </a:ext>
            </a:extLst>
          </p:cNvPr>
          <p:cNvSpPr>
            <a:spLocks noGrp="1"/>
          </p:cNvSpPr>
          <p:nvPr>
            <p:ph type="title"/>
          </p:nvPr>
        </p:nvSpPr>
        <p:spPr>
          <a:xfrm>
            <a:off x="612560" y="568345"/>
            <a:ext cx="11091712" cy="1038513"/>
          </a:xfrm>
        </p:spPr>
        <p:txBody>
          <a:bodyPr>
            <a:normAutofit fontScale="90000"/>
          </a:bodyPr>
          <a:lstStyle/>
          <a:p>
            <a:r>
              <a:rPr lang="en-US" sz="3600" dirty="0"/>
              <a:t>Steps to Follow in designing the Lesson: </a:t>
            </a:r>
            <a:r>
              <a:rPr lang="en-US" sz="2700" dirty="0"/>
              <a:t>Video Tutorial</a:t>
            </a:r>
            <a:endParaRPr lang="en-US" sz="3600" dirty="0"/>
          </a:p>
        </p:txBody>
      </p:sp>
      <p:sp>
        <p:nvSpPr>
          <p:cNvPr id="5" name="Content Placeholder 4">
            <a:extLst>
              <a:ext uri="{FF2B5EF4-FFF2-40B4-BE49-F238E27FC236}">
                <a16:creationId xmlns:a16="http://schemas.microsoft.com/office/drawing/2014/main" id="{6056AD06-E0E7-495F-8381-04C30CB34815}"/>
              </a:ext>
            </a:extLst>
          </p:cNvPr>
          <p:cNvSpPr>
            <a:spLocks noGrp="1"/>
          </p:cNvSpPr>
          <p:nvPr>
            <p:ph idx="1"/>
          </p:nvPr>
        </p:nvSpPr>
        <p:spPr>
          <a:xfrm>
            <a:off x="1787237" y="1884218"/>
            <a:ext cx="9717376" cy="4779818"/>
          </a:xfrm>
        </p:spPr>
        <p:txBody>
          <a:bodyPr>
            <a:normAutofit/>
          </a:bodyPr>
          <a:lstStyle/>
          <a:p>
            <a:r>
              <a:rPr lang="en-US" sz="3600" dirty="0"/>
              <a:t>See the descriptions and the tutorial at the link </a:t>
            </a:r>
            <a:r>
              <a:rPr lang="en-US" sz="3600" dirty="0">
                <a:hlinkClick r:id="rId2"/>
              </a:rPr>
              <a:t>https://www.ispringsolutions.com/blog/10-best-screen-recording-software-for-windows-free-and-paid</a:t>
            </a:r>
            <a:r>
              <a:rPr lang="en-US" sz="3600" dirty="0"/>
              <a:t> </a:t>
            </a:r>
          </a:p>
          <a:p>
            <a:r>
              <a:rPr lang="en-US" sz="3600" dirty="0"/>
              <a:t>Prepare the listening lesson suggested above </a:t>
            </a:r>
          </a:p>
        </p:txBody>
      </p:sp>
    </p:spTree>
    <p:extLst>
      <p:ext uri="{BB962C8B-B14F-4D97-AF65-F5344CB8AC3E}">
        <p14:creationId xmlns:p14="http://schemas.microsoft.com/office/powerpoint/2010/main" val="29642996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05CF8-C808-4647-8B58-DBE6E9AEF7BA}"/>
              </a:ext>
            </a:extLst>
          </p:cNvPr>
          <p:cNvSpPr>
            <a:spLocks noGrp="1"/>
          </p:cNvSpPr>
          <p:nvPr>
            <p:ph type="title"/>
          </p:nvPr>
        </p:nvSpPr>
        <p:spPr>
          <a:xfrm>
            <a:off x="470245" y="125000"/>
            <a:ext cx="11251510" cy="1047391"/>
          </a:xfrm>
        </p:spPr>
        <p:txBody>
          <a:bodyPr>
            <a:normAutofit fontScale="90000"/>
          </a:bodyPr>
          <a:lstStyle/>
          <a:p>
            <a:pPr algn="ctr"/>
            <a:r>
              <a:rPr lang="en-US" sz="4000" dirty="0"/>
              <a:t>Teaching </a:t>
            </a:r>
            <a:r>
              <a:rPr lang="en-US" sz="4000" b="1" dirty="0"/>
              <a:t>Speaking</a:t>
            </a:r>
            <a:r>
              <a:rPr lang="en-US" sz="4000" dirty="0"/>
              <a:t> using ICT Tools</a:t>
            </a:r>
            <a:br>
              <a:rPr lang="en-US" sz="4000" dirty="0"/>
            </a:br>
            <a:r>
              <a:rPr lang="en-US" sz="3100" dirty="0"/>
              <a:t>                (YouTube Video &amp; PowerPoint)</a:t>
            </a:r>
            <a:endParaRPr lang="en-US" sz="4000" dirty="0"/>
          </a:p>
        </p:txBody>
      </p:sp>
      <p:sp>
        <p:nvSpPr>
          <p:cNvPr id="3" name="Content Placeholder 2">
            <a:extLst>
              <a:ext uri="{FF2B5EF4-FFF2-40B4-BE49-F238E27FC236}">
                <a16:creationId xmlns:a16="http://schemas.microsoft.com/office/drawing/2014/main" id="{74D46670-F89F-4963-A328-FA1CAA3D80F3}"/>
              </a:ext>
            </a:extLst>
          </p:cNvPr>
          <p:cNvSpPr>
            <a:spLocks noGrp="1"/>
          </p:cNvSpPr>
          <p:nvPr>
            <p:ph idx="1"/>
          </p:nvPr>
        </p:nvSpPr>
        <p:spPr>
          <a:xfrm>
            <a:off x="257452" y="1316182"/>
            <a:ext cx="11671312" cy="5416818"/>
          </a:xfrm>
        </p:spPr>
        <p:txBody>
          <a:bodyPr>
            <a:normAutofit/>
          </a:bodyPr>
          <a:lstStyle/>
          <a:p>
            <a:pPr marL="0" indent="0">
              <a:buNone/>
            </a:pPr>
            <a:r>
              <a:rPr lang="en-US" sz="2800" dirty="0">
                <a:latin typeface="Tw Cen MT" panose="020B0602020104020603" pitchFamily="34" charset="0"/>
              </a:rPr>
              <a:t>Task 4: </a:t>
            </a:r>
          </a:p>
          <a:p>
            <a:r>
              <a:rPr lang="en-US" sz="2800" dirty="0">
                <a:latin typeface="Tw Cen MT" panose="020B0602020104020603" pitchFamily="34" charset="0"/>
              </a:rPr>
              <a:t>Prepare a speaking  lesson for Grade 11 students using            </a:t>
            </a:r>
          </a:p>
          <a:p>
            <a:pPr marL="0" indent="0">
              <a:buNone/>
            </a:pPr>
            <a:r>
              <a:rPr lang="en-US" sz="2800" dirty="0">
                <a:latin typeface="Tw Cen MT" panose="020B0602020104020603" pitchFamily="34" charset="0"/>
              </a:rPr>
              <a:t>     YouTube  and PowerPoint.</a:t>
            </a:r>
          </a:p>
          <a:p>
            <a:r>
              <a:rPr lang="en-US" sz="2800" dirty="0">
                <a:latin typeface="Tw Cen MT" panose="020B0602020104020603" pitchFamily="34" charset="0"/>
              </a:rPr>
              <a:t>The suggested lesson is the one that is found on Grade 11 English Textbook on Page  6. The title of the task is  “Speaking: pronunciation – word stress</a:t>
            </a:r>
            <a:r>
              <a:rPr lang="en-US" sz="2800" b="1" dirty="0">
                <a:latin typeface="Tw Cen MT" panose="020B0602020104020603" pitchFamily="34" charset="0"/>
              </a:rPr>
              <a:t>”</a:t>
            </a:r>
          </a:p>
          <a:p>
            <a:r>
              <a:rPr lang="en-US" sz="2800" b="1" dirty="0">
                <a:latin typeface="Tw Cen MT" panose="020B0602020104020603" pitchFamily="34" charset="0"/>
              </a:rPr>
              <a:t> Watch the YouTube lecture by Oxford University on ‘pronunciation, syllables and stress’ </a:t>
            </a:r>
            <a:r>
              <a:rPr lang="en-US" sz="2800" b="1" dirty="0">
                <a:latin typeface="Tw Cen MT" panose="020B0602020104020603" pitchFamily="34" charset="0"/>
                <a:hlinkClick r:id="rId2" action="ppaction://hlinkfile"/>
              </a:rPr>
              <a:t>Syllables and Word Stress - English Pronunciation Lesson.mp4</a:t>
            </a:r>
            <a:r>
              <a:rPr lang="en-US" sz="2800" b="1" dirty="0">
                <a:latin typeface="Tw Cen MT" panose="020B0602020104020603" pitchFamily="34" charset="0"/>
              </a:rPr>
              <a:t>. </a:t>
            </a:r>
          </a:p>
          <a:p>
            <a:r>
              <a:rPr lang="en-US" sz="2800" b="1" dirty="0">
                <a:latin typeface="Tw Cen MT" panose="020B0602020104020603" pitchFamily="34" charset="0"/>
              </a:rPr>
              <a:t>Prepare a PowerPoint lessons on it, narrate your  lesson</a:t>
            </a:r>
          </a:p>
          <a:p>
            <a:pPr lvl="2"/>
            <a:r>
              <a:rPr lang="en-US" sz="2400" dirty="0">
                <a:latin typeface="Tw Cen MT" panose="020B0602020104020603" pitchFamily="34" charset="0"/>
              </a:rPr>
              <a:t>Tips on how to download YouTube lessons. Use ‘ss’</a:t>
            </a:r>
          </a:p>
          <a:p>
            <a:endParaRPr lang="en-US" sz="2800" dirty="0">
              <a:latin typeface="Tw Cen MT" panose="020B0602020104020603" pitchFamily="34" charset="0"/>
            </a:endParaRPr>
          </a:p>
        </p:txBody>
      </p:sp>
    </p:spTree>
    <p:extLst>
      <p:ext uri="{BB962C8B-B14F-4D97-AF65-F5344CB8AC3E}">
        <p14:creationId xmlns:p14="http://schemas.microsoft.com/office/powerpoint/2010/main" val="31641464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5B356-7790-4006-B72D-9EB2FDFF14E7}"/>
              </a:ext>
            </a:extLst>
          </p:cNvPr>
          <p:cNvSpPr>
            <a:spLocks noGrp="1"/>
          </p:cNvSpPr>
          <p:nvPr>
            <p:ph type="title"/>
          </p:nvPr>
        </p:nvSpPr>
        <p:spPr/>
        <p:txBody>
          <a:bodyPr>
            <a:normAutofit fontScale="90000"/>
          </a:bodyPr>
          <a:lstStyle/>
          <a:p>
            <a:r>
              <a:rPr lang="en-US" sz="4400" dirty="0"/>
              <a:t>Teaching </a:t>
            </a:r>
            <a:r>
              <a:rPr lang="en-US" sz="4400" b="1" dirty="0"/>
              <a:t>Speaking</a:t>
            </a:r>
            <a:r>
              <a:rPr lang="en-US" sz="4400" dirty="0"/>
              <a:t> using ICT Tools</a:t>
            </a:r>
            <a:br>
              <a:rPr lang="en-US" sz="4400" dirty="0"/>
            </a:br>
            <a:r>
              <a:rPr lang="en-US" sz="3600" dirty="0"/>
              <a:t>                (using mobile apps)</a:t>
            </a:r>
            <a:endParaRPr lang="en-US" dirty="0"/>
          </a:p>
        </p:txBody>
      </p:sp>
      <p:sp>
        <p:nvSpPr>
          <p:cNvPr id="3" name="Content Placeholder 2">
            <a:extLst>
              <a:ext uri="{FF2B5EF4-FFF2-40B4-BE49-F238E27FC236}">
                <a16:creationId xmlns:a16="http://schemas.microsoft.com/office/drawing/2014/main" id="{BD1D32DE-80EA-4721-9851-A302FB654B58}"/>
              </a:ext>
            </a:extLst>
          </p:cNvPr>
          <p:cNvSpPr>
            <a:spLocks noGrp="1"/>
          </p:cNvSpPr>
          <p:nvPr>
            <p:ph idx="1"/>
          </p:nvPr>
        </p:nvSpPr>
        <p:spPr/>
        <p:txBody>
          <a:bodyPr>
            <a:normAutofit lnSpcReduction="10000"/>
          </a:bodyPr>
          <a:lstStyle/>
          <a:p>
            <a:r>
              <a:rPr lang="en-US" sz="2800" dirty="0"/>
              <a:t>Download a speaking lesson mobile app </a:t>
            </a:r>
          </a:p>
          <a:p>
            <a:r>
              <a:rPr lang="en-US" sz="2800" dirty="0"/>
              <a:t>choose one lesson that best fit  to one of the speaking lessons you teach </a:t>
            </a:r>
          </a:p>
          <a:p>
            <a:r>
              <a:rPr lang="en-US" sz="2800" dirty="0"/>
              <a:t>Decide how you teach using it and for how long.</a:t>
            </a:r>
          </a:p>
          <a:p>
            <a:r>
              <a:rPr lang="en-US" sz="2800" dirty="0"/>
              <a:t>Demonstrate this to us in the training room.</a:t>
            </a:r>
          </a:p>
          <a:p>
            <a:pPr lvl="1"/>
            <a:r>
              <a:rPr lang="en-US" sz="2400" dirty="0"/>
              <a:t>E.g.  Where are you from in all lessons of the mobile app named ‘learn English speaking and listening’</a:t>
            </a:r>
          </a:p>
        </p:txBody>
      </p:sp>
    </p:spTree>
    <p:extLst>
      <p:ext uri="{BB962C8B-B14F-4D97-AF65-F5344CB8AC3E}">
        <p14:creationId xmlns:p14="http://schemas.microsoft.com/office/powerpoint/2010/main" val="1381054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5C490-1169-4EB7-AA9F-9DB8C8CDAA11}"/>
              </a:ext>
            </a:extLst>
          </p:cNvPr>
          <p:cNvSpPr>
            <a:spLocks noGrp="1"/>
          </p:cNvSpPr>
          <p:nvPr>
            <p:ph type="title"/>
          </p:nvPr>
        </p:nvSpPr>
        <p:spPr>
          <a:xfrm>
            <a:off x="2536654" y="455298"/>
            <a:ext cx="8911687" cy="684185"/>
          </a:xfrm>
        </p:spPr>
        <p:txBody>
          <a:bodyPr/>
          <a:lstStyle/>
          <a:p>
            <a:r>
              <a:rPr lang="en-US" dirty="0"/>
              <a:t>Introduction </a:t>
            </a:r>
          </a:p>
        </p:txBody>
      </p:sp>
      <p:sp>
        <p:nvSpPr>
          <p:cNvPr id="3" name="Content Placeholder 2">
            <a:extLst>
              <a:ext uri="{FF2B5EF4-FFF2-40B4-BE49-F238E27FC236}">
                <a16:creationId xmlns:a16="http://schemas.microsoft.com/office/drawing/2014/main" id="{E3671AC3-20DF-4D28-9E87-E4D9B8DF89CB}"/>
              </a:ext>
            </a:extLst>
          </p:cNvPr>
          <p:cNvSpPr>
            <a:spLocks noGrp="1"/>
          </p:cNvSpPr>
          <p:nvPr>
            <p:ph idx="1"/>
          </p:nvPr>
        </p:nvSpPr>
        <p:spPr>
          <a:xfrm>
            <a:off x="970671" y="1645921"/>
            <a:ext cx="10930597" cy="2039814"/>
          </a:xfrm>
        </p:spPr>
        <p:style>
          <a:lnRef idx="2">
            <a:schemeClr val="dk1"/>
          </a:lnRef>
          <a:fillRef idx="1">
            <a:schemeClr val="lt1"/>
          </a:fillRef>
          <a:effectRef idx="0">
            <a:schemeClr val="dk1"/>
          </a:effectRef>
          <a:fontRef idx="minor">
            <a:schemeClr val="dk1"/>
          </a:fontRef>
        </p:style>
        <p:txBody>
          <a:bodyPr/>
          <a:lstStyle/>
          <a:p>
            <a:r>
              <a:rPr lang="en-US" sz="3200" dirty="0"/>
              <a:t>Where are all the resources we used?</a:t>
            </a:r>
          </a:p>
          <a:p>
            <a:r>
              <a:rPr lang="en-US" sz="3200" dirty="0"/>
              <a:t>How can we get back to them every time I want?</a:t>
            </a:r>
          </a:p>
          <a:p>
            <a:pPr lvl="1"/>
            <a:r>
              <a:rPr lang="en-US" sz="2800" dirty="0"/>
              <a:t>Go to </a:t>
            </a:r>
            <a:r>
              <a:rPr lang="en-US" sz="2800" dirty="0">
                <a:hlinkClick r:id="rId2"/>
              </a:rPr>
              <a:t>https://elearning.amu.edu.et/</a:t>
            </a:r>
            <a:r>
              <a:rPr lang="en-US" sz="2800" dirty="0"/>
              <a:t>  </a:t>
            </a:r>
          </a:p>
          <a:p>
            <a:pPr marL="457200" lvl="1" indent="0">
              <a:buNone/>
            </a:pPr>
            <a:endParaRPr lang="en-US" dirty="0"/>
          </a:p>
        </p:txBody>
      </p:sp>
    </p:spTree>
    <p:extLst>
      <p:ext uri="{BB962C8B-B14F-4D97-AF65-F5344CB8AC3E}">
        <p14:creationId xmlns:p14="http://schemas.microsoft.com/office/powerpoint/2010/main" val="37120860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D9779-9BC5-4C6F-8E5C-60D9FD47EF05}"/>
              </a:ext>
            </a:extLst>
          </p:cNvPr>
          <p:cNvSpPr>
            <a:spLocks noGrp="1"/>
          </p:cNvSpPr>
          <p:nvPr>
            <p:ph type="title"/>
          </p:nvPr>
        </p:nvSpPr>
        <p:spPr>
          <a:xfrm>
            <a:off x="1789043" y="624110"/>
            <a:ext cx="9715569" cy="1280890"/>
          </a:xfrm>
        </p:spPr>
        <p:txBody>
          <a:bodyPr>
            <a:normAutofit fontScale="90000"/>
          </a:bodyPr>
          <a:lstStyle/>
          <a:p>
            <a:r>
              <a:rPr lang="en-US" dirty="0"/>
              <a:t>Provide Extension Activities </a:t>
            </a:r>
            <a:br>
              <a:rPr lang="en-US" dirty="0"/>
            </a:br>
            <a:r>
              <a:rPr lang="en-US" dirty="0"/>
              <a:t>(using ICT tools to extending learning) - </a:t>
            </a:r>
            <a:r>
              <a:rPr lang="en-US" dirty="0">
                <a:solidFill>
                  <a:srgbClr val="0070C0"/>
                </a:solidFill>
              </a:rPr>
              <a:t>Listening</a:t>
            </a:r>
          </a:p>
        </p:txBody>
      </p:sp>
      <p:sp>
        <p:nvSpPr>
          <p:cNvPr id="3" name="Content Placeholder 2">
            <a:extLst>
              <a:ext uri="{FF2B5EF4-FFF2-40B4-BE49-F238E27FC236}">
                <a16:creationId xmlns:a16="http://schemas.microsoft.com/office/drawing/2014/main" id="{F4C451CD-A7AF-4D86-B6FB-AB8560DB3958}"/>
              </a:ext>
            </a:extLst>
          </p:cNvPr>
          <p:cNvSpPr>
            <a:spLocks noGrp="1"/>
          </p:cNvSpPr>
          <p:nvPr>
            <p:ph idx="1"/>
          </p:nvPr>
        </p:nvSpPr>
        <p:spPr>
          <a:xfrm>
            <a:off x="1431235" y="1789042"/>
            <a:ext cx="10073377" cy="4890053"/>
          </a:xfrm>
        </p:spPr>
        <p:txBody>
          <a:bodyPr>
            <a:normAutofit/>
          </a:bodyPr>
          <a:lstStyle/>
          <a:p>
            <a:r>
              <a:rPr lang="en-US" sz="2400" dirty="0"/>
              <a:t>Prepare pre, while and post-listening activities for the listening text I want talk about learning languages </a:t>
            </a:r>
          </a:p>
          <a:p>
            <a:r>
              <a:rPr lang="en-US" sz="2400" dirty="0"/>
              <a:t>Work on the pre-listening task in the classroom with them</a:t>
            </a:r>
          </a:p>
          <a:p>
            <a:r>
              <a:rPr lang="en-US" sz="2400" dirty="0"/>
              <a:t>Ask them to write the while and post activities on their exercise books </a:t>
            </a:r>
          </a:p>
          <a:p>
            <a:r>
              <a:rPr lang="en-US" sz="2400" dirty="0"/>
              <a:t>send the listening texts to your students mobile phone. </a:t>
            </a:r>
            <a:r>
              <a:rPr lang="en-US" sz="2400" dirty="0">
                <a:hlinkClick r:id="rId2" action="ppaction://hlinkfile"/>
              </a:rPr>
              <a:t>iwta-learning-languages.mp3</a:t>
            </a:r>
            <a:endParaRPr lang="en-US" sz="2400" dirty="0"/>
          </a:p>
          <a:p>
            <a:r>
              <a:rPr lang="en-US" sz="2400" dirty="0"/>
              <a:t>Ask them to do the task at home (they can listen and re-listen).</a:t>
            </a:r>
          </a:p>
          <a:p>
            <a:r>
              <a:rPr lang="en-US" sz="2400" dirty="0"/>
              <a:t>Provide them feedback the next class</a:t>
            </a:r>
          </a:p>
          <a:p>
            <a:r>
              <a:rPr lang="en-US" sz="2400" dirty="0"/>
              <a:t>Send them more listen texts to help them listen and enjoy</a:t>
            </a:r>
          </a:p>
        </p:txBody>
      </p:sp>
    </p:spTree>
    <p:extLst>
      <p:ext uri="{BB962C8B-B14F-4D97-AF65-F5344CB8AC3E}">
        <p14:creationId xmlns:p14="http://schemas.microsoft.com/office/powerpoint/2010/main" val="6056280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692D8-331D-4E9C-A605-A860412C051A}"/>
              </a:ext>
            </a:extLst>
          </p:cNvPr>
          <p:cNvSpPr>
            <a:spLocks noGrp="1"/>
          </p:cNvSpPr>
          <p:nvPr>
            <p:ph type="title"/>
          </p:nvPr>
        </p:nvSpPr>
        <p:spPr>
          <a:xfrm>
            <a:off x="1789043" y="92765"/>
            <a:ext cx="10058401" cy="1285461"/>
          </a:xfrm>
        </p:spPr>
        <p:txBody>
          <a:bodyPr>
            <a:normAutofit fontScale="90000"/>
          </a:bodyPr>
          <a:lstStyle/>
          <a:p>
            <a:r>
              <a:rPr lang="en-US" dirty="0"/>
              <a:t>Provide Extension Activities </a:t>
            </a:r>
            <a:br>
              <a:rPr lang="en-US" dirty="0"/>
            </a:br>
            <a:r>
              <a:rPr lang="en-US" dirty="0"/>
              <a:t>(using ICT tools to extending learning) – </a:t>
            </a:r>
            <a:r>
              <a:rPr lang="en-US" dirty="0">
                <a:solidFill>
                  <a:srgbClr val="0070C0"/>
                </a:solidFill>
              </a:rPr>
              <a:t>Listening…</a:t>
            </a:r>
            <a:endParaRPr lang="en-US" dirty="0"/>
          </a:p>
        </p:txBody>
      </p:sp>
      <p:sp>
        <p:nvSpPr>
          <p:cNvPr id="3" name="Content Placeholder 2">
            <a:extLst>
              <a:ext uri="{FF2B5EF4-FFF2-40B4-BE49-F238E27FC236}">
                <a16:creationId xmlns:a16="http://schemas.microsoft.com/office/drawing/2014/main" id="{EFE0B696-59FD-4BF6-95D3-ADA0F33124FF}"/>
              </a:ext>
            </a:extLst>
          </p:cNvPr>
          <p:cNvSpPr>
            <a:spLocks noGrp="1"/>
          </p:cNvSpPr>
          <p:nvPr>
            <p:ph idx="1"/>
          </p:nvPr>
        </p:nvSpPr>
        <p:spPr>
          <a:xfrm>
            <a:off x="344556" y="1179443"/>
            <a:ext cx="11701670" cy="5585792"/>
          </a:xfrm>
        </p:spPr>
        <p:txBody>
          <a:bodyPr>
            <a:normAutofit fontScale="92500" lnSpcReduction="20000"/>
          </a:bodyPr>
          <a:lstStyle/>
          <a:p>
            <a:pPr lvl="1"/>
            <a:r>
              <a:rPr lang="en-US" sz="2400" b="1" dirty="0"/>
              <a:t>Let’s see how it feels ourselves</a:t>
            </a:r>
          </a:p>
          <a:p>
            <a:pPr marL="0" indent="0">
              <a:buNone/>
            </a:pPr>
            <a:r>
              <a:rPr lang="en-US" sz="2800" b="1" dirty="0"/>
              <a:t>Pre-listening</a:t>
            </a:r>
          </a:p>
          <a:p>
            <a:pPr marL="457200" indent="-457200">
              <a:buFont typeface="+mj-lt"/>
              <a:buAutoNum type="arabicPeriod"/>
            </a:pPr>
            <a:r>
              <a:rPr lang="en-US" sz="2000" b="1" dirty="0"/>
              <a:t>Do you speak any other language/s other than your mother tongue? What is that?</a:t>
            </a:r>
          </a:p>
          <a:p>
            <a:pPr marL="457200" indent="-457200">
              <a:buFont typeface="+mj-lt"/>
              <a:buAutoNum type="arabicPeriod"/>
            </a:pPr>
            <a:r>
              <a:rPr lang="en-US" sz="2000" b="1" dirty="0"/>
              <a:t>How did you learn it? Who/what helped you learn it?</a:t>
            </a:r>
          </a:p>
          <a:p>
            <a:pPr marL="457200" indent="-457200">
              <a:buFont typeface="+mj-lt"/>
              <a:buAutoNum type="arabicPeriod"/>
            </a:pPr>
            <a:r>
              <a:rPr lang="en-US" sz="2000" b="1" dirty="0"/>
              <a:t>Do you think  you can learn languages now?</a:t>
            </a:r>
          </a:p>
          <a:p>
            <a:pPr marL="0" indent="0">
              <a:buNone/>
            </a:pPr>
            <a:r>
              <a:rPr lang="en-US" sz="2000" b="1" dirty="0"/>
              <a:t>While-listening</a:t>
            </a:r>
          </a:p>
          <a:p>
            <a:pPr marL="0" indent="0">
              <a:buNone/>
            </a:pPr>
            <a:r>
              <a:rPr lang="en-US" sz="2000" dirty="0"/>
              <a:t>Now listen to a person talking about learning languages and as you listen answer the following questions (3 minutes).</a:t>
            </a:r>
          </a:p>
          <a:p>
            <a:pPr marL="457200" indent="-457200">
              <a:buAutoNum type="arabicPeriod"/>
            </a:pPr>
            <a:r>
              <a:rPr lang="en-US" sz="1900" dirty="0"/>
              <a:t>What is the new language the person learned?</a:t>
            </a:r>
          </a:p>
          <a:p>
            <a:pPr marL="457200" indent="-457200">
              <a:buAutoNum type="arabicPeriod"/>
            </a:pPr>
            <a:r>
              <a:rPr lang="en-US" sz="1900" dirty="0"/>
              <a:t>Where does the person live now?</a:t>
            </a:r>
          </a:p>
          <a:p>
            <a:pPr marL="457200" indent="-457200">
              <a:buAutoNum type="arabicPeriod"/>
            </a:pPr>
            <a:r>
              <a:rPr lang="en-US" sz="1900" dirty="0"/>
              <a:t>What are the techniques the person used to learn a new language?</a:t>
            </a:r>
          </a:p>
          <a:p>
            <a:pPr marL="457200" indent="-457200">
              <a:buAutoNum type="arabicPeriod"/>
            </a:pPr>
            <a:r>
              <a:rPr lang="en-US" sz="1900" dirty="0"/>
              <a:t>What is the main difficulty the speaker faced in learning a new language</a:t>
            </a:r>
          </a:p>
          <a:p>
            <a:pPr marL="0" indent="0">
              <a:buNone/>
            </a:pPr>
            <a:r>
              <a:rPr lang="en-US" sz="2000" b="1" dirty="0"/>
              <a:t>Post-listening</a:t>
            </a:r>
          </a:p>
          <a:p>
            <a:r>
              <a:rPr lang="en-US" sz="1700" dirty="0"/>
              <a:t>What techniques mentioned in the text you would use if you were to learn a new language?</a:t>
            </a:r>
          </a:p>
          <a:p>
            <a:r>
              <a:rPr lang="en-US" sz="1700" dirty="0"/>
              <a:t>Which of the techniques mentioned in the text you advise your students to use in learning a new language?</a:t>
            </a:r>
            <a:endParaRPr lang="en-US" sz="2000" b="1" dirty="0"/>
          </a:p>
          <a:p>
            <a:endParaRPr lang="en-US" dirty="0"/>
          </a:p>
        </p:txBody>
      </p:sp>
    </p:spTree>
    <p:extLst>
      <p:ext uri="{BB962C8B-B14F-4D97-AF65-F5344CB8AC3E}">
        <p14:creationId xmlns:p14="http://schemas.microsoft.com/office/powerpoint/2010/main" val="24064407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55277-718D-4799-969D-CD89D98D48DA}"/>
              </a:ext>
            </a:extLst>
          </p:cNvPr>
          <p:cNvSpPr>
            <a:spLocks noGrp="1"/>
          </p:cNvSpPr>
          <p:nvPr>
            <p:ph type="title"/>
          </p:nvPr>
        </p:nvSpPr>
        <p:spPr/>
        <p:txBody>
          <a:bodyPr/>
          <a:lstStyle/>
          <a:p>
            <a:r>
              <a:rPr lang="en-US" dirty="0"/>
              <a:t>Prepare your own listening lesson</a:t>
            </a:r>
          </a:p>
        </p:txBody>
      </p:sp>
      <p:sp>
        <p:nvSpPr>
          <p:cNvPr id="3" name="Content Placeholder 2">
            <a:extLst>
              <a:ext uri="{FF2B5EF4-FFF2-40B4-BE49-F238E27FC236}">
                <a16:creationId xmlns:a16="http://schemas.microsoft.com/office/drawing/2014/main" id="{F1658980-CCC8-4E0F-B724-F83CF1BB069B}"/>
              </a:ext>
            </a:extLst>
          </p:cNvPr>
          <p:cNvSpPr>
            <a:spLocks noGrp="1"/>
          </p:cNvSpPr>
          <p:nvPr>
            <p:ph idx="1"/>
          </p:nvPr>
        </p:nvSpPr>
        <p:spPr/>
        <p:txBody>
          <a:bodyPr/>
          <a:lstStyle/>
          <a:p>
            <a:r>
              <a:rPr lang="en-US" dirty="0"/>
              <a:t>Record your voice using your mobile </a:t>
            </a:r>
          </a:p>
        </p:txBody>
      </p:sp>
    </p:spTree>
    <p:extLst>
      <p:ext uri="{BB962C8B-B14F-4D97-AF65-F5344CB8AC3E}">
        <p14:creationId xmlns:p14="http://schemas.microsoft.com/office/powerpoint/2010/main" val="16312718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159CB-1C84-4141-9264-F83F6F979AAC}"/>
              </a:ext>
            </a:extLst>
          </p:cNvPr>
          <p:cNvSpPr>
            <a:spLocks noGrp="1"/>
          </p:cNvSpPr>
          <p:nvPr>
            <p:ph type="title"/>
          </p:nvPr>
        </p:nvSpPr>
        <p:spPr>
          <a:xfrm>
            <a:off x="1583634" y="125896"/>
            <a:ext cx="9939131" cy="1696278"/>
          </a:xfrm>
        </p:spPr>
        <p:txBody>
          <a:bodyPr>
            <a:normAutofit/>
          </a:bodyPr>
          <a:lstStyle/>
          <a:p>
            <a:r>
              <a:rPr lang="en-US" sz="2800" dirty="0"/>
              <a:t>Provide Extension Activities </a:t>
            </a:r>
            <a:br>
              <a:rPr lang="en-US" sz="2800" dirty="0"/>
            </a:br>
            <a:r>
              <a:rPr lang="en-US" sz="2800" dirty="0"/>
              <a:t>(using ICT tools to extending learning)… </a:t>
            </a:r>
            <a:r>
              <a:rPr lang="en-US" sz="2800" dirty="0">
                <a:solidFill>
                  <a:srgbClr val="0070C0"/>
                </a:solidFill>
              </a:rPr>
              <a:t>Speaking, reading, grammar and vocabulary </a:t>
            </a:r>
          </a:p>
        </p:txBody>
      </p:sp>
      <p:sp>
        <p:nvSpPr>
          <p:cNvPr id="3" name="Content Placeholder 2">
            <a:extLst>
              <a:ext uri="{FF2B5EF4-FFF2-40B4-BE49-F238E27FC236}">
                <a16:creationId xmlns:a16="http://schemas.microsoft.com/office/drawing/2014/main" id="{BACAA223-F988-482D-AC17-56D9AD1000BD}"/>
              </a:ext>
            </a:extLst>
          </p:cNvPr>
          <p:cNvSpPr>
            <a:spLocks noGrp="1"/>
          </p:cNvSpPr>
          <p:nvPr>
            <p:ph idx="1"/>
          </p:nvPr>
        </p:nvSpPr>
        <p:spPr>
          <a:xfrm>
            <a:off x="1232452" y="1822174"/>
            <a:ext cx="10482470" cy="4909930"/>
          </a:xfrm>
        </p:spPr>
        <p:txBody>
          <a:bodyPr>
            <a:normAutofit/>
          </a:bodyPr>
          <a:lstStyle/>
          <a:p>
            <a:r>
              <a:rPr lang="en-US" sz="2800" dirty="0"/>
              <a:t>Find  mobile apps relating to Speaking, reading, grammar and vocabulary </a:t>
            </a:r>
          </a:p>
          <a:p>
            <a:pPr lvl="1"/>
            <a:r>
              <a:rPr lang="en-US" sz="2600" dirty="0">
                <a:solidFill>
                  <a:srgbClr val="FF0000"/>
                </a:solidFill>
              </a:rPr>
              <a:t>Lets explore for these together first.</a:t>
            </a:r>
          </a:p>
          <a:p>
            <a:r>
              <a:rPr lang="en-US" sz="2800" dirty="0"/>
              <a:t>Ask students to download these apps and See the lessons and apps</a:t>
            </a:r>
          </a:p>
          <a:p>
            <a:r>
              <a:rPr lang="en-US" sz="2800" dirty="0"/>
              <a:t>Report about the app and lessons of each skill and sub-skill that interested them including the reasons for it.</a:t>
            </a:r>
          </a:p>
          <a:p>
            <a:pPr lvl="1"/>
            <a:r>
              <a:rPr lang="en-US" sz="2400" dirty="0">
                <a:solidFill>
                  <a:srgbClr val="00B050"/>
                </a:solidFill>
              </a:rPr>
              <a:t>The intention is to help students explore more mobile apps helpful to their learning </a:t>
            </a:r>
          </a:p>
        </p:txBody>
      </p:sp>
    </p:spTree>
    <p:extLst>
      <p:ext uri="{BB962C8B-B14F-4D97-AF65-F5344CB8AC3E}">
        <p14:creationId xmlns:p14="http://schemas.microsoft.com/office/powerpoint/2010/main" val="36051269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7D5A9-1DE0-4985-A9E7-6A44A84C742E}"/>
              </a:ext>
            </a:extLst>
          </p:cNvPr>
          <p:cNvSpPr>
            <a:spLocks noGrp="1"/>
          </p:cNvSpPr>
          <p:nvPr>
            <p:ph type="title"/>
          </p:nvPr>
        </p:nvSpPr>
        <p:spPr/>
        <p:txBody>
          <a:bodyPr/>
          <a:lstStyle/>
          <a:p>
            <a:r>
              <a:rPr lang="en-US" dirty="0"/>
              <a:t>Providing a quiz using google form</a:t>
            </a:r>
          </a:p>
        </p:txBody>
      </p:sp>
      <p:sp>
        <p:nvSpPr>
          <p:cNvPr id="3" name="Content Placeholder 2">
            <a:extLst>
              <a:ext uri="{FF2B5EF4-FFF2-40B4-BE49-F238E27FC236}">
                <a16:creationId xmlns:a16="http://schemas.microsoft.com/office/drawing/2014/main" id="{03FD8AA5-D6BF-4602-99B9-881E0550DF69}"/>
              </a:ext>
            </a:extLst>
          </p:cNvPr>
          <p:cNvSpPr>
            <a:spLocks noGrp="1"/>
          </p:cNvSpPr>
          <p:nvPr>
            <p:ph idx="1"/>
          </p:nvPr>
        </p:nvSpPr>
        <p:spPr/>
        <p:txBody>
          <a:bodyPr>
            <a:normAutofit fontScale="92500"/>
          </a:bodyPr>
          <a:lstStyle/>
          <a:p>
            <a:r>
              <a:rPr lang="en-US" sz="4000" dirty="0"/>
              <a:t>Read the steps in </a:t>
            </a:r>
            <a:r>
              <a:rPr lang="en-US" sz="4000" dirty="0">
                <a:hlinkClick r:id="rId2" action="ppaction://hlinkfile"/>
              </a:rPr>
              <a:t>How to use Google Forms.docx</a:t>
            </a:r>
            <a:endParaRPr lang="en-US" sz="4000" dirty="0"/>
          </a:p>
          <a:p>
            <a:r>
              <a:rPr lang="en-US" sz="4000" dirty="0"/>
              <a:t>Create a multiple choice listening quiz on </a:t>
            </a:r>
            <a:r>
              <a:rPr lang="en-US" sz="4000" dirty="0">
                <a:hlinkClick r:id="rId3" action="ppaction://hlinkfile"/>
              </a:rPr>
              <a:t>BCSW-s01-e07 (2).mp3</a:t>
            </a:r>
            <a:endParaRPr lang="en-US" sz="4000" dirty="0"/>
          </a:p>
          <a:p>
            <a:r>
              <a:rPr lang="en-US" sz="4000" dirty="0"/>
              <a:t>Try to invite colleagues to take the test</a:t>
            </a:r>
          </a:p>
        </p:txBody>
      </p:sp>
    </p:spTree>
    <p:extLst>
      <p:ext uri="{BB962C8B-B14F-4D97-AF65-F5344CB8AC3E}">
        <p14:creationId xmlns:p14="http://schemas.microsoft.com/office/powerpoint/2010/main" val="32978093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DE495-E7AA-49B3-82ED-06A8EA758B64}"/>
              </a:ext>
            </a:extLst>
          </p:cNvPr>
          <p:cNvSpPr>
            <a:spLocks noGrp="1"/>
          </p:cNvSpPr>
          <p:nvPr>
            <p:ph type="title"/>
          </p:nvPr>
        </p:nvSpPr>
        <p:spPr>
          <a:xfrm>
            <a:off x="1789043" y="152400"/>
            <a:ext cx="9300375" cy="775253"/>
          </a:xfrm>
        </p:spPr>
        <p:txBody>
          <a:bodyPr/>
          <a:lstStyle/>
          <a:p>
            <a:r>
              <a:rPr lang="en-US" dirty="0"/>
              <a:t>What do we expect of you next</a:t>
            </a:r>
          </a:p>
        </p:txBody>
      </p:sp>
      <p:sp>
        <p:nvSpPr>
          <p:cNvPr id="3" name="Content Placeholder 2">
            <a:extLst>
              <a:ext uri="{FF2B5EF4-FFF2-40B4-BE49-F238E27FC236}">
                <a16:creationId xmlns:a16="http://schemas.microsoft.com/office/drawing/2014/main" id="{C032877A-7255-42E4-A443-AC5F945746B5}"/>
              </a:ext>
            </a:extLst>
          </p:cNvPr>
          <p:cNvSpPr>
            <a:spLocks noGrp="1"/>
          </p:cNvSpPr>
          <p:nvPr>
            <p:ph idx="1"/>
          </p:nvPr>
        </p:nvSpPr>
        <p:spPr>
          <a:xfrm>
            <a:off x="675861" y="1073425"/>
            <a:ext cx="11198087" cy="5632175"/>
          </a:xfrm>
        </p:spPr>
        <p:txBody>
          <a:bodyPr>
            <a:normAutofit/>
          </a:bodyPr>
          <a:lstStyle/>
          <a:p>
            <a:r>
              <a:rPr lang="en-US" sz="3200" dirty="0"/>
              <a:t>Teach a minimum of two  lesson using the technology you learned in the next ten days</a:t>
            </a:r>
          </a:p>
          <a:p>
            <a:r>
              <a:rPr lang="en-US" sz="3200" dirty="0"/>
              <a:t>Email us your reflection about it  and the training in general in 600 words after the next days.  In the reflection can be divided in two. </a:t>
            </a:r>
          </a:p>
          <a:p>
            <a:pPr lvl="1"/>
            <a:r>
              <a:rPr lang="en-US" sz="2800" dirty="0"/>
              <a:t>1. My reflection of ICT in ELT training</a:t>
            </a:r>
          </a:p>
          <a:p>
            <a:pPr lvl="1"/>
            <a:r>
              <a:rPr lang="en-US" sz="2800" dirty="0"/>
              <a:t>2. My reflection of using technology in my classroom </a:t>
            </a:r>
          </a:p>
          <a:p>
            <a:r>
              <a:rPr lang="en-US" sz="3200" dirty="0"/>
              <a:t>You may mention Email it as an attachment to</a:t>
            </a:r>
          </a:p>
          <a:p>
            <a:pPr marL="457200" lvl="1" indent="0">
              <a:buNone/>
            </a:pPr>
            <a:r>
              <a:rPr lang="en-US" sz="2800" dirty="0">
                <a:hlinkClick r:id="rId2"/>
              </a:rPr>
              <a:t>hopetesfaye@gmail.com</a:t>
            </a:r>
            <a:r>
              <a:rPr lang="en-US" sz="2800" dirty="0"/>
              <a:t>  and </a:t>
            </a:r>
            <a:r>
              <a:rPr lang="en-US" sz="2800" dirty="0" err="1">
                <a:solidFill>
                  <a:srgbClr val="FF0000"/>
                </a:solidFill>
                <a:hlinkClick r:id="rId3"/>
              </a:rPr>
              <a:t>mretabbeneche@</a:t>
            </a:r>
            <a:r>
              <a:rPr lang="en-US" sz="2800" err="1">
                <a:solidFill>
                  <a:srgbClr val="FF0000"/>
                </a:solidFill>
                <a:hlinkClick r:id="rId3"/>
              </a:rPr>
              <a:t>gmail</a:t>
            </a:r>
            <a:r>
              <a:rPr lang="en-US" sz="2800">
                <a:solidFill>
                  <a:srgbClr val="FF0000"/>
                </a:solidFill>
                <a:hlinkClick r:id="rId3"/>
              </a:rPr>
              <a:t>.com</a:t>
            </a:r>
            <a:r>
              <a:rPr lang="en-US" sz="2800">
                <a:solidFill>
                  <a:srgbClr val="FF0000"/>
                </a:solidFill>
              </a:rPr>
              <a:t>  </a:t>
            </a:r>
            <a:endParaRPr lang="en-US" sz="2800" dirty="0">
              <a:solidFill>
                <a:srgbClr val="FF0000"/>
              </a:solidFill>
            </a:endParaRPr>
          </a:p>
          <a:p>
            <a:r>
              <a:rPr lang="en-US" sz="3200" dirty="0"/>
              <a:t>We will then send you a certificate.</a:t>
            </a:r>
          </a:p>
        </p:txBody>
      </p:sp>
    </p:spTree>
    <p:extLst>
      <p:ext uri="{BB962C8B-B14F-4D97-AF65-F5344CB8AC3E}">
        <p14:creationId xmlns:p14="http://schemas.microsoft.com/office/powerpoint/2010/main" val="3240799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0FE55-4E3E-4D5E-A203-243C9C0304C6}"/>
              </a:ext>
            </a:extLst>
          </p:cNvPr>
          <p:cNvSpPr>
            <a:spLocks noGrp="1"/>
          </p:cNvSpPr>
          <p:nvPr>
            <p:ph type="title"/>
          </p:nvPr>
        </p:nvSpPr>
        <p:spPr>
          <a:xfrm>
            <a:off x="2592925" y="0"/>
            <a:ext cx="8911687" cy="820377"/>
          </a:xfrm>
        </p:spPr>
        <p:txBody>
          <a:bodyPr/>
          <a:lstStyle/>
          <a:p>
            <a:r>
              <a:rPr lang="en-US" dirty="0"/>
              <a:t>Contents and schedule </a:t>
            </a:r>
          </a:p>
        </p:txBody>
      </p:sp>
      <p:sp>
        <p:nvSpPr>
          <p:cNvPr id="3" name="Content Placeholder 2">
            <a:extLst>
              <a:ext uri="{FF2B5EF4-FFF2-40B4-BE49-F238E27FC236}">
                <a16:creationId xmlns:a16="http://schemas.microsoft.com/office/drawing/2014/main" id="{B646D605-FF8F-4612-ADA2-25A5EC199833}"/>
              </a:ext>
            </a:extLst>
          </p:cNvPr>
          <p:cNvSpPr>
            <a:spLocks noGrp="1"/>
          </p:cNvSpPr>
          <p:nvPr>
            <p:ph idx="1"/>
          </p:nvPr>
        </p:nvSpPr>
        <p:spPr>
          <a:xfrm>
            <a:off x="1590261" y="820377"/>
            <a:ext cx="10336696" cy="5622626"/>
          </a:xfrm>
        </p:spPr>
        <p:style>
          <a:lnRef idx="2">
            <a:schemeClr val="dk1"/>
          </a:lnRef>
          <a:fillRef idx="1">
            <a:schemeClr val="lt1"/>
          </a:fillRef>
          <a:effectRef idx="0">
            <a:schemeClr val="dk1"/>
          </a:effectRef>
          <a:fontRef idx="minor">
            <a:schemeClr val="dk1"/>
          </a:fontRef>
        </p:style>
        <p:txBody>
          <a:bodyPr>
            <a:normAutofit lnSpcReduction="10000"/>
          </a:bodyPr>
          <a:lstStyle/>
          <a:p>
            <a:r>
              <a:rPr lang="en-US" sz="2400" dirty="0"/>
              <a:t>Introduction </a:t>
            </a:r>
            <a:r>
              <a:rPr lang="en-US" sz="2400" b="1" dirty="0">
                <a:solidFill>
                  <a:srgbClr val="FF0000"/>
                </a:solidFill>
              </a:rPr>
              <a:t>( 1 minute)</a:t>
            </a:r>
          </a:p>
          <a:p>
            <a:r>
              <a:rPr lang="en-US" sz="2400" dirty="0"/>
              <a:t>Using Online Resource with your ELT Lessons </a:t>
            </a:r>
            <a:r>
              <a:rPr lang="en-US" sz="2400" dirty="0">
                <a:solidFill>
                  <a:srgbClr val="FF0000"/>
                </a:solidFill>
              </a:rPr>
              <a:t>(15 minutes)</a:t>
            </a:r>
          </a:p>
          <a:p>
            <a:r>
              <a:rPr lang="en-US" sz="2400" dirty="0"/>
              <a:t>Teaching Writing using Google Doc </a:t>
            </a:r>
            <a:r>
              <a:rPr lang="en-US" sz="2400" dirty="0">
                <a:solidFill>
                  <a:srgbClr val="FF0000"/>
                </a:solidFill>
              </a:rPr>
              <a:t>(60 minutes)</a:t>
            </a:r>
          </a:p>
          <a:p>
            <a:r>
              <a:rPr lang="en-US" sz="2400" dirty="0"/>
              <a:t>Teaching Writing using Facebook Group </a:t>
            </a:r>
            <a:r>
              <a:rPr lang="en-US" sz="2400" dirty="0">
                <a:solidFill>
                  <a:srgbClr val="FF0000"/>
                </a:solidFill>
              </a:rPr>
              <a:t>(30 minutes)</a:t>
            </a:r>
          </a:p>
          <a:p>
            <a:r>
              <a:rPr lang="en-US" sz="2400" dirty="0"/>
              <a:t>Teaching Reading using Google Classroom </a:t>
            </a:r>
            <a:r>
              <a:rPr lang="en-US" sz="2400" dirty="0">
                <a:solidFill>
                  <a:srgbClr val="FF0000"/>
                </a:solidFill>
              </a:rPr>
              <a:t>(60 minutes)</a:t>
            </a:r>
            <a:endParaRPr lang="en-US" sz="2400" dirty="0"/>
          </a:p>
          <a:p>
            <a:r>
              <a:rPr lang="en-US" sz="2400" dirty="0"/>
              <a:t>Teaching Listening using ICT Tools </a:t>
            </a:r>
            <a:r>
              <a:rPr lang="en-US" sz="2400" dirty="0">
                <a:solidFill>
                  <a:srgbClr val="FF0000"/>
                </a:solidFill>
              </a:rPr>
              <a:t>(60 minutes)</a:t>
            </a:r>
            <a:endParaRPr lang="en-US" sz="2400" dirty="0"/>
          </a:p>
          <a:p>
            <a:r>
              <a:rPr lang="en-US" sz="2400" dirty="0"/>
              <a:t>Teaching Speaking using ICT Tools (YouTube Video &amp; PowerPoint) </a:t>
            </a:r>
            <a:r>
              <a:rPr lang="en-US" sz="2400" dirty="0">
                <a:solidFill>
                  <a:srgbClr val="FF0000"/>
                </a:solidFill>
              </a:rPr>
              <a:t>(60 minutes)</a:t>
            </a:r>
            <a:endParaRPr lang="en-US" sz="2400" dirty="0"/>
          </a:p>
          <a:p>
            <a:r>
              <a:rPr lang="en-US" sz="2400" dirty="0"/>
              <a:t>Teaching Speaking using ICT Tools (using mobile apps)</a:t>
            </a:r>
            <a:r>
              <a:rPr lang="en-US" sz="2400" dirty="0">
                <a:solidFill>
                  <a:srgbClr val="FF0000"/>
                </a:solidFill>
              </a:rPr>
              <a:t> (60 minutes)</a:t>
            </a:r>
            <a:endParaRPr lang="en-US" sz="2400" dirty="0"/>
          </a:p>
          <a:p>
            <a:r>
              <a:rPr lang="en-US" sz="2400" dirty="0"/>
              <a:t>Provide Extension Activities (using ICT tools to extending learning) </a:t>
            </a:r>
            <a:r>
              <a:rPr lang="en-US" sz="2400" dirty="0">
                <a:solidFill>
                  <a:srgbClr val="FF0000"/>
                </a:solidFill>
              </a:rPr>
              <a:t>(30 minutes)</a:t>
            </a:r>
            <a:r>
              <a:rPr lang="en-US" sz="2400" dirty="0"/>
              <a:t> </a:t>
            </a:r>
          </a:p>
          <a:p>
            <a:r>
              <a:rPr lang="en-US" sz="2400" dirty="0"/>
              <a:t>Providing a quiz using google form </a:t>
            </a:r>
            <a:r>
              <a:rPr lang="en-US" sz="2400" dirty="0">
                <a:solidFill>
                  <a:srgbClr val="FF0000"/>
                </a:solidFill>
              </a:rPr>
              <a:t>(40 minutes)</a:t>
            </a:r>
          </a:p>
          <a:p>
            <a:endParaRPr lang="en-US" sz="2400" dirty="0"/>
          </a:p>
          <a:p>
            <a:endParaRPr lang="en-US" sz="2000" b="1" dirty="0"/>
          </a:p>
          <a:p>
            <a:endParaRPr lang="en-US" dirty="0"/>
          </a:p>
          <a:p>
            <a:endParaRPr lang="en-US" dirty="0"/>
          </a:p>
        </p:txBody>
      </p:sp>
    </p:spTree>
    <p:extLst>
      <p:ext uri="{BB962C8B-B14F-4D97-AF65-F5344CB8AC3E}">
        <p14:creationId xmlns:p14="http://schemas.microsoft.com/office/powerpoint/2010/main" val="35323303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83D53-51F3-47FA-85EA-5149214CACCB}"/>
              </a:ext>
            </a:extLst>
          </p:cNvPr>
          <p:cNvSpPr>
            <a:spLocks noGrp="1"/>
          </p:cNvSpPr>
          <p:nvPr>
            <p:ph type="title"/>
          </p:nvPr>
        </p:nvSpPr>
        <p:spPr/>
        <p:txBody>
          <a:bodyPr/>
          <a:lstStyle/>
          <a:p>
            <a:r>
              <a:rPr lang="en-US" dirty="0"/>
              <a:t>Teaching a Grammar Lesson using ppt</a:t>
            </a:r>
            <a:br>
              <a:rPr lang="en-US" dirty="0"/>
            </a:br>
            <a:r>
              <a:rPr lang="en-US" dirty="0"/>
              <a:t>(Grade ---)</a:t>
            </a:r>
          </a:p>
        </p:txBody>
      </p:sp>
      <p:sp>
        <p:nvSpPr>
          <p:cNvPr id="3" name="Content Placeholder 2">
            <a:extLst>
              <a:ext uri="{FF2B5EF4-FFF2-40B4-BE49-F238E27FC236}">
                <a16:creationId xmlns:a16="http://schemas.microsoft.com/office/drawing/2014/main" id="{64150471-F943-4840-8E51-E5D7E7B56F0A}"/>
              </a:ext>
            </a:extLst>
          </p:cNvPr>
          <p:cNvSpPr>
            <a:spLocks noGrp="1"/>
          </p:cNvSpPr>
          <p:nvPr>
            <p:ph idx="1"/>
          </p:nvPr>
        </p:nvSpPr>
        <p:spPr>
          <a:xfrm>
            <a:off x="1561514" y="2082018"/>
            <a:ext cx="9943098" cy="4501662"/>
          </a:xfrm>
        </p:spPr>
        <p:style>
          <a:lnRef idx="2">
            <a:schemeClr val="dk1"/>
          </a:lnRef>
          <a:fillRef idx="1">
            <a:schemeClr val="lt1"/>
          </a:fillRef>
          <a:effectRef idx="0">
            <a:schemeClr val="dk1"/>
          </a:effectRef>
          <a:fontRef idx="minor">
            <a:schemeClr val="dk1"/>
          </a:fontRef>
        </p:style>
        <p:txBody>
          <a:bodyPr>
            <a:normAutofit/>
          </a:bodyPr>
          <a:lstStyle/>
          <a:p>
            <a:pPr marL="0" indent="0">
              <a:buNone/>
            </a:pPr>
            <a:r>
              <a:rPr lang="en-US" sz="3600" dirty="0"/>
              <a:t>Task</a:t>
            </a:r>
          </a:p>
          <a:p>
            <a:r>
              <a:rPr lang="en-US" sz="3600" dirty="0"/>
              <a:t>Choose one of the grammar lessons you teach (you can see the text book if you don’t remember)</a:t>
            </a:r>
          </a:p>
          <a:p>
            <a:r>
              <a:rPr lang="en-US" sz="3600" dirty="0"/>
              <a:t>Find an online resource for it</a:t>
            </a:r>
          </a:p>
          <a:p>
            <a:r>
              <a:rPr lang="en-US" sz="3600" dirty="0"/>
              <a:t>Plan how you will use it in the classroom</a:t>
            </a:r>
          </a:p>
          <a:p>
            <a:r>
              <a:rPr lang="en-US" sz="3600" dirty="0"/>
              <a:t>Demonstrate this to us now.</a:t>
            </a:r>
          </a:p>
        </p:txBody>
      </p:sp>
    </p:spTree>
    <p:extLst>
      <p:ext uri="{BB962C8B-B14F-4D97-AF65-F5344CB8AC3E}">
        <p14:creationId xmlns:p14="http://schemas.microsoft.com/office/powerpoint/2010/main" val="26813105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07423-065B-4EAD-A52C-D631F82BE7BD}"/>
              </a:ext>
            </a:extLst>
          </p:cNvPr>
          <p:cNvSpPr>
            <a:spLocks noGrp="1"/>
          </p:cNvSpPr>
          <p:nvPr>
            <p:ph type="title"/>
          </p:nvPr>
        </p:nvSpPr>
        <p:spPr>
          <a:xfrm>
            <a:off x="523784" y="239697"/>
            <a:ext cx="11180488" cy="878889"/>
          </a:xfrm>
        </p:spPr>
        <p:txBody>
          <a:bodyPr>
            <a:normAutofit/>
          </a:bodyPr>
          <a:lstStyle/>
          <a:p>
            <a:pPr algn="ctr"/>
            <a:r>
              <a:rPr lang="en-US" b="1" dirty="0">
                <a:latin typeface="Times New Roman" panose="02020603050405020304" pitchFamily="18" charset="0"/>
                <a:cs typeface="Times New Roman" panose="02020603050405020304" pitchFamily="18" charset="0"/>
              </a:rPr>
              <a:t>Teaching Writing using Google Doc</a:t>
            </a:r>
          </a:p>
        </p:txBody>
      </p:sp>
      <p:sp>
        <p:nvSpPr>
          <p:cNvPr id="3" name="Content Placeholder 2">
            <a:extLst>
              <a:ext uri="{FF2B5EF4-FFF2-40B4-BE49-F238E27FC236}">
                <a16:creationId xmlns:a16="http://schemas.microsoft.com/office/drawing/2014/main" id="{A36639FA-B852-4DFE-8C0C-21B10D4DE836}"/>
              </a:ext>
            </a:extLst>
          </p:cNvPr>
          <p:cNvSpPr>
            <a:spLocks noGrp="1"/>
          </p:cNvSpPr>
          <p:nvPr>
            <p:ph idx="1"/>
          </p:nvPr>
        </p:nvSpPr>
        <p:spPr>
          <a:xfrm>
            <a:off x="777732" y="1349406"/>
            <a:ext cx="11180488" cy="5388745"/>
          </a:xfrm>
        </p:spPr>
        <p:style>
          <a:lnRef idx="2">
            <a:schemeClr val="dk1"/>
          </a:lnRef>
          <a:fillRef idx="1">
            <a:schemeClr val="lt1"/>
          </a:fillRef>
          <a:effectRef idx="0">
            <a:schemeClr val="dk1"/>
          </a:effectRef>
          <a:fontRef idx="minor">
            <a:schemeClr val="dk1"/>
          </a:fontRef>
        </p:style>
        <p:txBody>
          <a:bodyPr/>
          <a:lstStyle/>
          <a:p>
            <a:pPr marL="0" indent="0">
              <a:buNone/>
            </a:pPr>
            <a:r>
              <a:rPr lang="en-US" sz="2000" b="1" dirty="0">
                <a:latin typeface="Tw Cen MT" panose="020B0602020104020603" pitchFamily="34" charset="0"/>
              </a:rPr>
              <a:t> </a:t>
            </a:r>
            <a:r>
              <a:rPr lang="en-US" sz="2800" b="1" dirty="0">
                <a:latin typeface="Tw Cen MT" panose="020B0602020104020603" pitchFamily="34" charset="0"/>
              </a:rPr>
              <a:t>TASK  </a:t>
            </a:r>
          </a:p>
          <a:p>
            <a:r>
              <a:rPr lang="en-US" sz="2800" b="1" dirty="0">
                <a:latin typeface="Tw Cen MT" panose="020B0602020104020603" pitchFamily="34" charset="0"/>
              </a:rPr>
              <a:t>Using Google Doc application,  prepare a  cooperative writing skills lesson for your  Grade 11 students.</a:t>
            </a:r>
          </a:p>
          <a:p>
            <a:endParaRPr lang="en-US" sz="2800" b="1" dirty="0">
              <a:latin typeface="Tw Cen MT" panose="020B0602020104020603" pitchFamily="34" charset="0"/>
            </a:endParaRPr>
          </a:p>
          <a:p>
            <a:r>
              <a:rPr lang="en-US" sz="2800" b="1" dirty="0">
                <a:latin typeface="Tw Cen MT" panose="020B0602020104020603" pitchFamily="34" charset="0"/>
              </a:rPr>
              <a:t>Use the writing lesson from  Grade 11 Textbook which is found on page 263. </a:t>
            </a:r>
          </a:p>
          <a:p>
            <a:endParaRPr lang="en-US" sz="2800" b="1" dirty="0">
              <a:latin typeface="Tw Cen MT" panose="020B0602020104020603" pitchFamily="34" charset="0"/>
            </a:endParaRPr>
          </a:p>
          <a:p>
            <a:r>
              <a:rPr lang="en-US" sz="2800" b="1" dirty="0">
                <a:latin typeface="Tw Cen MT" panose="020B0602020104020603" pitchFamily="34" charset="0"/>
              </a:rPr>
              <a:t>It is an essay writing task which students can write in group as a group writing task.</a:t>
            </a:r>
            <a:endParaRPr lang="en-US" sz="2400" dirty="0"/>
          </a:p>
        </p:txBody>
      </p:sp>
    </p:spTree>
    <p:extLst>
      <p:ext uri="{BB962C8B-B14F-4D97-AF65-F5344CB8AC3E}">
        <p14:creationId xmlns:p14="http://schemas.microsoft.com/office/powerpoint/2010/main" val="6727301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32458-41FD-4C35-B3F8-6C20F62509AD}"/>
              </a:ext>
            </a:extLst>
          </p:cNvPr>
          <p:cNvSpPr>
            <a:spLocks noGrp="1"/>
          </p:cNvSpPr>
          <p:nvPr>
            <p:ph type="title"/>
          </p:nvPr>
        </p:nvSpPr>
        <p:spPr/>
        <p:txBody>
          <a:bodyPr/>
          <a:lstStyle/>
          <a:p>
            <a:r>
              <a:rPr lang="en-US" dirty="0"/>
              <a:t>Google Doc</a:t>
            </a:r>
          </a:p>
        </p:txBody>
      </p:sp>
      <p:pic>
        <p:nvPicPr>
          <p:cNvPr id="1026" name="Picture 2">
            <a:extLst>
              <a:ext uri="{FF2B5EF4-FFF2-40B4-BE49-F238E27FC236}">
                <a16:creationId xmlns:a16="http://schemas.microsoft.com/office/drawing/2014/main" id="{9BD05DF2-6368-4F75-A531-F3C78556AD73}"/>
              </a:ext>
            </a:extLst>
          </p:cNvPr>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bwMode="auto">
          <a:xfrm>
            <a:off x="4757530" y="1733342"/>
            <a:ext cx="3564835" cy="3564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783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07E4D-F7AA-4F6D-9A91-6D767B9B2FC8}"/>
              </a:ext>
            </a:extLst>
          </p:cNvPr>
          <p:cNvSpPr>
            <a:spLocks noGrp="1"/>
          </p:cNvSpPr>
          <p:nvPr>
            <p:ph type="title"/>
          </p:nvPr>
        </p:nvSpPr>
        <p:spPr>
          <a:xfrm>
            <a:off x="2235116" y="0"/>
            <a:ext cx="8911687" cy="662609"/>
          </a:xfrm>
        </p:spPr>
        <p:txBody>
          <a:bodyPr>
            <a:normAutofit fontScale="90000"/>
          </a:bodyPr>
          <a:lstStyle/>
          <a:p>
            <a:r>
              <a:rPr lang="en-US" sz="3600" b="1" dirty="0"/>
              <a:t>How to use Google Docs</a:t>
            </a:r>
            <a:br>
              <a:rPr lang="en-US" sz="3600" b="1" dirty="0"/>
            </a:br>
            <a:endParaRPr lang="en-US" dirty="0"/>
          </a:p>
        </p:txBody>
      </p:sp>
      <p:sp>
        <p:nvSpPr>
          <p:cNvPr id="3" name="Content Placeholder 2">
            <a:extLst>
              <a:ext uri="{FF2B5EF4-FFF2-40B4-BE49-F238E27FC236}">
                <a16:creationId xmlns:a16="http://schemas.microsoft.com/office/drawing/2014/main" id="{D66049F4-511B-4A54-86C8-27EF1ED55D54}"/>
              </a:ext>
            </a:extLst>
          </p:cNvPr>
          <p:cNvSpPr>
            <a:spLocks noGrp="1"/>
          </p:cNvSpPr>
          <p:nvPr>
            <p:ph idx="1"/>
          </p:nvPr>
        </p:nvSpPr>
        <p:spPr>
          <a:xfrm>
            <a:off x="808382" y="543339"/>
            <a:ext cx="11224591" cy="6202018"/>
          </a:xfrm>
        </p:spPr>
        <p:txBody>
          <a:bodyPr>
            <a:normAutofit fontScale="70000" lnSpcReduction="20000"/>
          </a:bodyPr>
          <a:lstStyle/>
          <a:p>
            <a:pPr marL="0" indent="0">
              <a:buNone/>
            </a:pPr>
            <a:r>
              <a:rPr lang="en-US" sz="2600" b="1" dirty="0"/>
              <a:t>How to use Google Docs</a:t>
            </a:r>
          </a:p>
          <a:p>
            <a:r>
              <a:rPr lang="en-US" sz="2000" dirty="0"/>
              <a:t>Google Docs is an online word processor that lets you create and format documents and work with other people. See our top five tips for Google Docs.</a:t>
            </a:r>
          </a:p>
          <a:p>
            <a:r>
              <a:rPr lang="en-US" sz="2000" b="1" dirty="0"/>
              <a:t>Step 1: Create a document</a:t>
            </a:r>
          </a:p>
          <a:p>
            <a:pPr lvl="1"/>
            <a:r>
              <a:rPr lang="en-US" sz="2000" dirty="0"/>
              <a:t>To create a new document:</a:t>
            </a:r>
          </a:p>
          <a:p>
            <a:pPr lvl="1"/>
            <a:r>
              <a:rPr lang="en-US" sz="2000" dirty="0"/>
              <a:t>1.	On your computer, open the Docs home screen at docs.google.com.</a:t>
            </a:r>
          </a:p>
          <a:p>
            <a:pPr lvl="1"/>
            <a:r>
              <a:rPr lang="en-US" sz="2000" dirty="0"/>
              <a:t>2.	In the top left, under "Start a new document," click New .</a:t>
            </a:r>
          </a:p>
          <a:p>
            <a:pPr lvl="1"/>
            <a:r>
              <a:rPr lang="en-US" sz="2000" dirty="0"/>
              <a:t>You can also create new documents from the URL docs.google.com/create.</a:t>
            </a:r>
          </a:p>
          <a:p>
            <a:r>
              <a:rPr lang="en-US" sz="2000" b="1" dirty="0"/>
              <a:t>Step 2: Edit and format</a:t>
            </a:r>
          </a:p>
          <a:p>
            <a:r>
              <a:rPr lang="en-US" sz="2000" dirty="0"/>
              <a:t>To edit a document:</a:t>
            </a:r>
          </a:p>
          <a:p>
            <a:pPr lvl="1"/>
            <a:r>
              <a:rPr lang="en-US" sz="2000" dirty="0"/>
              <a:t>1.	On your computer, open a document in Google Docs.</a:t>
            </a:r>
          </a:p>
          <a:p>
            <a:pPr lvl="1"/>
            <a:r>
              <a:rPr lang="en-US" sz="2000" dirty="0"/>
              <a:t>2.	To select a word, double-click it or use your cursor to select the text you want to change.</a:t>
            </a:r>
          </a:p>
          <a:p>
            <a:pPr lvl="1"/>
            <a:r>
              <a:rPr lang="en-US" sz="2000" dirty="0"/>
              <a:t>3.	Start editing.</a:t>
            </a:r>
          </a:p>
          <a:p>
            <a:pPr lvl="1"/>
            <a:r>
              <a:rPr lang="en-US" sz="2000" dirty="0"/>
              <a:t>4.	To undo or redo an action, at the top, click Undo   or Redo  .</a:t>
            </a:r>
          </a:p>
          <a:p>
            <a:pPr lvl="1"/>
            <a:r>
              <a:rPr lang="en-US" sz="2000" dirty="0"/>
              <a:t>Note: To edit a document on a touchscreen device, like a Pixel Book, double-tap the document to start typing.</a:t>
            </a:r>
          </a:p>
          <a:p>
            <a:pPr lvl="1"/>
            <a:r>
              <a:rPr lang="en-US" sz="2000" dirty="0"/>
              <a:t>You can add and edit text, paragraphs, spacing, and more in a document.</a:t>
            </a:r>
          </a:p>
          <a:p>
            <a:pPr lvl="1"/>
            <a:r>
              <a:rPr lang="en-US" sz="2000" dirty="0"/>
              <a:t>•	Format paragraphs or font</a:t>
            </a:r>
          </a:p>
          <a:p>
            <a:pPr lvl="1"/>
            <a:r>
              <a:rPr lang="en-US" sz="2000" dirty="0"/>
              <a:t>•	Add a title, heading, or table of contents</a:t>
            </a:r>
          </a:p>
          <a:p>
            <a:r>
              <a:rPr lang="en-US" sz="2000" dirty="0"/>
              <a:t> </a:t>
            </a:r>
            <a:r>
              <a:rPr lang="en-US" sz="2000" b="1" dirty="0"/>
              <a:t>Step 3: Share &amp; work with others</a:t>
            </a:r>
          </a:p>
          <a:p>
            <a:pPr lvl="1"/>
            <a:r>
              <a:rPr lang="en-US" sz="2000" dirty="0"/>
              <a:t>You can share files and folders with people and choose whether they can view, edit, or comment on them.</a:t>
            </a:r>
          </a:p>
          <a:p>
            <a:endParaRPr lang="en-US" dirty="0"/>
          </a:p>
        </p:txBody>
      </p:sp>
    </p:spTree>
    <p:extLst>
      <p:ext uri="{BB962C8B-B14F-4D97-AF65-F5344CB8AC3E}">
        <p14:creationId xmlns:p14="http://schemas.microsoft.com/office/powerpoint/2010/main" val="37594020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E27CE-B377-44A3-9B2F-1BF682ECE56C}"/>
              </a:ext>
            </a:extLst>
          </p:cNvPr>
          <p:cNvSpPr>
            <a:spLocks noGrp="1"/>
          </p:cNvSpPr>
          <p:nvPr>
            <p:ph type="title"/>
          </p:nvPr>
        </p:nvSpPr>
        <p:spPr>
          <a:xfrm>
            <a:off x="923278" y="568345"/>
            <a:ext cx="10780993" cy="940859"/>
          </a:xfrm>
        </p:spPr>
        <p:txBody>
          <a:bodyPr>
            <a:normAutofit/>
          </a:bodyPr>
          <a:lstStyle/>
          <a:p>
            <a:r>
              <a:rPr lang="en-US" dirty="0"/>
              <a:t>Follow the Steps below to Design the Lesson</a:t>
            </a:r>
          </a:p>
        </p:txBody>
      </p:sp>
      <p:sp>
        <p:nvSpPr>
          <p:cNvPr id="3" name="Content Placeholder 2">
            <a:extLst>
              <a:ext uri="{FF2B5EF4-FFF2-40B4-BE49-F238E27FC236}">
                <a16:creationId xmlns:a16="http://schemas.microsoft.com/office/drawing/2014/main" id="{5E39D434-2D56-443E-8300-B701ED5CBA4F}"/>
              </a:ext>
            </a:extLst>
          </p:cNvPr>
          <p:cNvSpPr>
            <a:spLocks noGrp="1"/>
          </p:cNvSpPr>
          <p:nvPr>
            <p:ph idx="1"/>
          </p:nvPr>
        </p:nvSpPr>
        <p:spPr>
          <a:xfrm>
            <a:off x="590364" y="1364974"/>
            <a:ext cx="11446820" cy="5274365"/>
          </a:xfrm>
        </p:spPr>
        <p:txBody>
          <a:bodyPr/>
          <a:lstStyle/>
          <a:p>
            <a:r>
              <a:rPr lang="en-US" dirty="0"/>
              <a:t>Using a right browser and Google as a search engine, find Google Doc application from the lists by clicking on the 9 dots located at the top right position  of the screen on your devise.</a:t>
            </a:r>
          </a:p>
          <a:p>
            <a:r>
              <a:rPr lang="en-US" b="1" dirty="0"/>
              <a:t>Click</a:t>
            </a:r>
            <a:r>
              <a:rPr lang="en-US" dirty="0"/>
              <a:t> on the application with the file name “Google Docs”</a:t>
            </a:r>
          </a:p>
          <a:p>
            <a:r>
              <a:rPr lang="en-US" dirty="0"/>
              <a:t>When the Google Doc opens, under “</a:t>
            </a:r>
            <a:r>
              <a:rPr lang="en-US" i="1" dirty="0"/>
              <a:t>start a new document</a:t>
            </a:r>
            <a:r>
              <a:rPr lang="en-US" dirty="0"/>
              <a:t>” lists, click on the blank page which is the first option among the listed provided horizontally.</a:t>
            </a:r>
          </a:p>
          <a:p>
            <a:r>
              <a:rPr lang="en-US" dirty="0"/>
              <a:t>Then, in a new blank opened word document , you can start writing on it. Thus, write the Group writing assignment for your students.</a:t>
            </a:r>
          </a:p>
          <a:p>
            <a:r>
              <a:rPr lang="en-US" dirty="0"/>
              <a:t>Now, clicking on the function titled “untitled document” at the top left side of the screen, give appropriate name/title  for the document you are creating on Google Doc.</a:t>
            </a:r>
          </a:p>
          <a:p>
            <a:r>
              <a:rPr lang="en-US" dirty="0"/>
              <a:t> It is time now to create/write the assignment on the new document you created.</a:t>
            </a:r>
          </a:p>
          <a:p>
            <a:r>
              <a:rPr lang="en-US" dirty="0"/>
              <a:t>Finally, invite your students using their email addresses by clicking on the function that is located at the top right direction of the document.</a:t>
            </a:r>
          </a:p>
          <a:p>
            <a:endParaRPr lang="en-US" dirty="0"/>
          </a:p>
          <a:p>
            <a:endParaRPr lang="en-US" dirty="0"/>
          </a:p>
        </p:txBody>
      </p:sp>
    </p:spTree>
    <p:extLst>
      <p:ext uri="{BB962C8B-B14F-4D97-AF65-F5344CB8AC3E}">
        <p14:creationId xmlns:p14="http://schemas.microsoft.com/office/powerpoint/2010/main" val="24772945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F29B0-225D-4524-8F2B-863C5931B5F1}"/>
              </a:ext>
            </a:extLst>
          </p:cNvPr>
          <p:cNvSpPr>
            <a:spLocks noGrp="1"/>
          </p:cNvSpPr>
          <p:nvPr>
            <p:ph type="title"/>
          </p:nvPr>
        </p:nvSpPr>
        <p:spPr>
          <a:xfrm>
            <a:off x="452762" y="568346"/>
            <a:ext cx="11251510" cy="1171678"/>
          </a:xfrm>
        </p:spPr>
        <p:txBody>
          <a:bodyPr>
            <a:normAutofit/>
          </a:bodyPr>
          <a:lstStyle/>
          <a:p>
            <a:r>
              <a:rPr lang="en-US" dirty="0"/>
              <a:t>Teaching </a:t>
            </a:r>
            <a:r>
              <a:rPr lang="en-US" b="1" dirty="0"/>
              <a:t>Writing</a:t>
            </a:r>
            <a:r>
              <a:rPr lang="en-US" dirty="0"/>
              <a:t> using </a:t>
            </a:r>
            <a:r>
              <a:rPr lang="en-US" sz="4400" b="1" dirty="0">
                <a:latin typeface="Tw Cen MT" panose="020B0602020104020603" pitchFamily="34" charset="0"/>
              </a:rPr>
              <a:t>Facebook Group </a:t>
            </a:r>
            <a:endParaRPr lang="en-US" dirty="0"/>
          </a:p>
        </p:txBody>
      </p:sp>
      <p:sp>
        <p:nvSpPr>
          <p:cNvPr id="3" name="Content Placeholder 2">
            <a:extLst>
              <a:ext uri="{FF2B5EF4-FFF2-40B4-BE49-F238E27FC236}">
                <a16:creationId xmlns:a16="http://schemas.microsoft.com/office/drawing/2014/main" id="{4DA7BB35-F7F3-460C-BA21-5E42F2A7AA3E}"/>
              </a:ext>
            </a:extLst>
          </p:cNvPr>
          <p:cNvSpPr>
            <a:spLocks noGrp="1"/>
          </p:cNvSpPr>
          <p:nvPr>
            <p:ph idx="1"/>
          </p:nvPr>
        </p:nvSpPr>
        <p:spPr>
          <a:xfrm>
            <a:off x="301842" y="1837678"/>
            <a:ext cx="11585358" cy="4731798"/>
          </a:xfrm>
        </p:spPr>
        <p:style>
          <a:lnRef idx="2">
            <a:schemeClr val="dk1"/>
          </a:lnRef>
          <a:fillRef idx="1">
            <a:schemeClr val="lt1"/>
          </a:fillRef>
          <a:effectRef idx="0">
            <a:schemeClr val="dk1"/>
          </a:effectRef>
          <a:fontRef idx="minor">
            <a:schemeClr val="dk1"/>
          </a:fontRef>
        </p:style>
        <p:txBody>
          <a:bodyPr>
            <a:normAutofit lnSpcReduction="10000"/>
          </a:bodyPr>
          <a:lstStyle/>
          <a:p>
            <a:pPr marL="0" indent="0">
              <a:buNone/>
            </a:pPr>
            <a:r>
              <a:rPr lang="en-US" sz="4000" b="1" dirty="0">
                <a:latin typeface="Tw Cen MT" panose="020B0602020104020603" pitchFamily="34" charset="0"/>
              </a:rPr>
              <a:t>          TASK  </a:t>
            </a:r>
          </a:p>
          <a:p>
            <a:r>
              <a:rPr lang="en-US" sz="4000" b="1" dirty="0">
                <a:latin typeface="Tw Cen MT" panose="020B0602020104020603" pitchFamily="34" charset="0"/>
              </a:rPr>
              <a:t>Create a Facebook Group for your Grade 11 students to teach writing.</a:t>
            </a:r>
          </a:p>
          <a:p>
            <a:r>
              <a:rPr lang="en-US" sz="4000" b="1" dirty="0">
                <a:latin typeface="Tw Cen MT" panose="020B0602020104020603" pitchFamily="34" charset="0"/>
              </a:rPr>
              <a:t>Use the writing lesson from  Grade 11 Textbook which is found on page 263. </a:t>
            </a:r>
          </a:p>
          <a:p>
            <a:r>
              <a:rPr lang="en-US" sz="4000" b="1" dirty="0">
                <a:latin typeface="Tw Cen MT" panose="020B0602020104020603" pitchFamily="34" charset="0"/>
              </a:rPr>
              <a:t>It is an essay writing task which students can write in group as a group writing task.</a:t>
            </a:r>
          </a:p>
        </p:txBody>
      </p:sp>
    </p:spTree>
    <p:extLst>
      <p:ext uri="{BB962C8B-B14F-4D97-AF65-F5344CB8AC3E}">
        <p14:creationId xmlns:p14="http://schemas.microsoft.com/office/powerpoint/2010/main" val="18669010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isp">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docProps/app.xml><?xml version="1.0" encoding="utf-8"?>
<Properties xmlns="http://schemas.openxmlformats.org/officeDocument/2006/extended-properties" xmlns:vt="http://schemas.openxmlformats.org/officeDocument/2006/docPropsVTypes">
  <Template>ICT FOR ELT - Research review</Template>
  <TotalTime>4353</TotalTime>
  <Words>2346</Words>
  <Application>Microsoft Office PowerPoint</Application>
  <PresentationFormat>Widescreen</PresentationFormat>
  <Paragraphs>168</Paragraphs>
  <Slides>25</Slides>
  <Notes>0</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25</vt:i4>
      </vt:variant>
    </vt:vector>
  </HeadingPairs>
  <TitlesOfParts>
    <vt:vector size="38" baseType="lpstr">
      <vt:lpstr>Google Sans</vt:lpstr>
      <vt:lpstr>Arial</vt:lpstr>
      <vt:lpstr>Calibri</vt:lpstr>
      <vt:lpstr>Calibri Light</vt:lpstr>
      <vt:lpstr>Century Gothic</vt:lpstr>
      <vt:lpstr>Roboto</vt:lpstr>
      <vt:lpstr>Times New Roman</vt:lpstr>
      <vt:lpstr>Trebuchet MS</vt:lpstr>
      <vt:lpstr>Tw Cen MT</vt:lpstr>
      <vt:lpstr>Wingdings 3</vt:lpstr>
      <vt:lpstr>Facet</vt:lpstr>
      <vt:lpstr>Office Theme</vt:lpstr>
      <vt:lpstr>Wisp</vt:lpstr>
      <vt:lpstr>Integrating  ICT tools  in  ELT  </vt:lpstr>
      <vt:lpstr>Introduction </vt:lpstr>
      <vt:lpstr>Contents and schedule </vt:lpstr>
      <vt:lpstr>Teaching a Grammar Lesson using ppt (Grade ---)</vt:lpstr>
      <vt:lpstr>Teaching Writing using Google Doc</vt:lpstr>
      <vt:lpstr>Google Doc</vt:lpstr>
      <vt:lpstr>How to use Google Docs </vt:lpstr>
      <vt:lpstr>Follow the Steps below to Design the Lesson</vt:lpstr>
      <vt:lpstr>Teaching Writing using Facebook Group </vt:lpstr>
      <vt:lpstr>Steps to Follow in designing the Lesson</vt:lpstr>
      <vt:lpstr>Teaching Reading using Google Classroom</vt:lpstr>
      <vt:lpstr>Google Classroom</vt:lpstr>
      <vt:lpstr>Steps to Follow in designing the Lesson</vt:lpstr>
      <vt:lpstr>Cont’d</vt:lpstr>
      <vt:lpstr>A Video Tutorial on Google Classroom</vt:lpstr>
      <vt:lpstr>Teaching Listening using ICT Tools https://www.ispringsolutions.com/blog/10-best-screen-recording-software-for-windows-free-and-paid </vt:lpstr>
      <vt:lpstr>Steps to Follow in designing the Lesson: Video Tutorial</vt:lpstr>
      <vt:lpstr>Teaching Speaking using ICT Tools                 (YouTube Video &amp; PowerPoint)</vt:lpstr>
      <vt:lpstr>Teaching Speaking using ICT Tools                 (using mobile apps)</vt:lpstr>
      <vt:lpstr>Provide Extension Activities  (using ICT tools to extending learning) - Listening</vt:lpstr>
      <vt:lpstr>Provide Extension Activities  (using ICT tools to extending learning) – Listening…</vt:lpstr>
      <vt:lpstr>Prepare your own listening lesson</vt:lpstr>
      <vt:lpstr>Provide Extension Activities  (using ICT tools to extending learning)… Speaking, reading, grammar and vocabulary </vt:lpstr>
      <vt:lpstr>Providing a quiz using google form</vt:lpstr>
      <vt:lpstr>What do we expect of you next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Mihireteab Abraham</dc:creator>
  <cp:lastModifiedBy>Tesfaye Habtemariam Gezahegn</cp:lastModifiedBy>
  <cp:revision>142</cp:revision>
  <dcterms:created xsi:type="dcterms:W3CDTF">2020-08-07T08:01:19Z</dcterms:created>
  <dcterms:modified xsi:type="dcterms:W3CDTF">2021-05-27T07:33:19Z</dcterms:modified>
</cp:coreProperties>
</file>