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8A3B89-DF76-493B-8CFE-4F914D04B9FA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AA56095-C80B-42A9-BFAA-94916F4C28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CAA (Computer-Assisted Assessment)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r>
              <a:rPr lang="en-US" dirty="0" smtClean="0"/>
              <a:t>Feb,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CAA (Computer-Assisted Assessment)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CAA (Computer-Assisted Assessment) is</a:t>
            </a:r>
          </a:p>
          <a:p>
            <a:r>
              <a:rPr lang="en-US" sz="3200" dirty="0" smtClean="0"/>
              <a:t> the application of computers to assessment processes, </a:t>
            </a:r>
          </a:p>
          <a:p>
            <a:pPr lvl="1"/>
            <a:r>
              <a:rPr lang="en-US" sz="2800" dirty="0" smtClean="0"/>
              <a:t>delivery of tests, </a:t>
            </a:r>
          </a:p>
          <a:p>
            <a:pPr lvl="1"/>
            <a:r>
              <a:rPr lang="en-US" sz="2800" dirty="0" smtClean="0"/>
              <a:t>capture of responses and </a:t>
            </a:r>
          </a:p>
          <a:p>
            <a:pPr lvl="1"/>
            <a:r>
              <a:rPr lang="en-US" sz="2800" dirty="0" smtClean="0"/>
              <a:t>marking by either computer or human marker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855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administer</a:t>
            </a:r>
          </a:p>
          <a:p>
            <a:r>
              <a:rPr lang="en-US" dirty="0" smtClean="0"/>
              <a:t>Prompt feedback</a:t>
            </a:r>
          </a:p>
          <a:p>
            <a:r>
              <a:rPr lang="en-US" dirty="0" smtClean="0"/>
              <a:t>Quick marking</a:t>
            </a:r>
          </a:p>
          <a:p>
            <a:r>
              <a:rPr lang="en-US" dirty="0" smtClean="0"/>
              <a:t>Possibility of personalizing the test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35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Encourages objective kind of tests</a:t>
            </a:r>
          </a:p>
          <a:p>
            <a:r>
              <a:rPr lang="en-US" dirty="0" smtClean="0"/>
              <a:t>May not be secure</a:t>
            </a:r>
          </a:p>
          <a:p>
            <a:r>
              <a:rPr lang="en-US" dirty="0" smtClean="0"/>
              <a:t>May be difficult to apply to large group because of the need for many computers </a:t>
            </a:r>
            <a:r>
              <a:rPr lang="en-US" smtClean="0"/>
              <a:t>or related tools</a:t>
            </a:r>
          </a:p>
          <a:p>
            <a:endParaRPr lang="en-US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1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</TotalTime>
  <Words>84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CAA (Computer-Assisted Assessment)</vt:lpstr>
      <vt:lpstr>CAA (Computer-Assisted Assessment)</vt:lpstr>
      <vt:lpstr>Advantages</vt:lpstr>
      <vt:lpstr>Disadvantage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CAA (Computer-Assisted Assessment)</dc:title>
  <dc:creator>User</dc:creator>
  <cp:lastModifiedBy>User</cp:lastModifiedBy>
  <cp:revision>6</cp:revision>
  <dcterms:created xsi:type="dcterms:W3CDTF">2023-02-03T16:39:23Z</dcterms:created>
  <dcterms:modified xsi:type="dcterms:W3CDTF">2023-02-03T18:56:09Z</dcterms:modified>
</cp:coreProperties>
</file>