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8" r:id="rId7"/>
    <p:sldId id="271" r:id="rId8"/>
    <p:sldId id="272" r:id="rId9"/>
    <p:sldId id="273" r:id="rId10"/>
    <p:sldId id="269" r:id="rId11"/>
    <p:sldId id="270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10" autoAdjust="0"/>
  </p:normalViewPr>
  <p:slideViewPr>
    <p:cSldViewPr>
      <p:cViewPr>
        <p:scale>
          <a:sx n="60" d="100"/>
          <a:sy n="60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BE9F0-FF70-45FE-B3AF-C37BA3B840C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A9BF5A-7015-4C54-B624-73B7C8BFBEC4}">
      <dgm:prSet/>
      <dgm:spPr/>
      <dgm:t>
        <a:bodyPr/>
        <a:lstStyle/>
        <a:p>
          <a:r>
            <a:rPr lang="en-US" dirty="0"/>
            <a:t>AMU research grant opportunities for PhD students and staff: Keep an eye on these</a:t>
          </a:r>
        </a:p>
      </dgm:t>
    </dgm:pt>
    <dgm:pt modelId="{8E048949-D90F-467B-8482-E1F5AA828526}" type="parTrans" cxnId="{E3CBAA82-2FBE-4FAD-A2B5-23B54974D717}">
      <dgm:prSet/>
      <dgm:spPr/>
      <dgm:t>
        <a:bodyPr/>
        <a:lstStyle/>
        <a:p>
          <a:endParaRPr lang="en-US"/>
        </a:p>
      </dgm:t>
    </dgm:pt>
    <dgm:pt modelId="{9C6D221D-C8F0-40AF-A3B5-E78284C3D3FB}" type="sibTrans" cxnId="{E3CBAA82-2FBE-4FAD-A2B5-23B54974D717}">
      <dgm:prSet/>
      <dgm:spPr/>
      <dgm:t>
        <a:bodyPr/>
        <a:lstStyle/>
        <a:p>
          <a:endParaRPr lang="en-US"/>
        </a:p>
      </dgm:t>
    </dgm:pt>
    <dgm:pt modelId="{56A98AFD-6452-42C9-9BC5-356BBED0CE84}" type="pres">
      <dgm:prSet presAssocID="{060BE9F0-FF70-45FE-B3AF-C37BA3B840CD}" presName="vert0" presStyleCnt="0">
        <dgm:presLayoutVars>
          <dgm:dir/>
          <dgm:animOne val="branch"/>
          <dgm:animLvl val="lvl"/>
        </dgm:presLayoutVars>
      </dgm:prSet>
      <dgm:spPr/>
    </dgm:pt>
    <dgm:pt modelId="{DCC79898-9F11-4ABC-8E70-2B55461B91F3}" type="pres">
      <dgm:prSet presAssocID="{F9A9BF5A-7015-4C54-B624-73B7C8BFBEC4}" presName="thickLine" presStyleLbl="alignNode1" presStyleIdx="0" presStyleCnt="1"/>
      <dgm:spPr/>
    </dgm:pt>
    <dgm:pt modelId="{3B7A3DCB-9A1F-4672-BD3C-830DFD4510A9}" type="pres">
      <dgm:prSet presAssocID="{F9A9BF5A-7015-4C54-B624-73B7C8BFBEC4}" presName="horz1" presStyleCnt="0"/>
      <dgm:spPr/>
    </dgm:pt>
    <dgm:pt modelId="{2D079BFE-B979-4D80-8C60-272A585165F1}" type="pres">
      <dgm:prSet presAssocID="{F9A9BF5A-7015-4C54-B624-73B7C8BFBEC4}" presName="tx1" presStyleLbl="revTx" presStyleIdx="0" presStyleCnt="1"/>
      <dgm:spPr/>
    </dgm:pt>
    <dgm:pt modelId="{2EFB2380-E7FE-4F72-8B07-ED0021E08239}" type="pres">
      <dgm:prSet presAssocID="{F9A9BF5A-7015-4C54-B624-73B7C8BFBEC4}" presName="vert1" presStyleCnt="0"/>
      <dgm:spPr/>
    </dgm:pt>
  </dgm:ptLst>
  <dgm:cxnLst>
    <dgm:cxn modelId="{76AE2E1A-E14F-45F0-9F6A-C080C64D8F25}" type="presOf" srcId="{F9A9BF5A-7015-4C54-B624-73B7C8BFBEC4}" destId="{2D079BFE-B979-4D80-8C60-272A585165F1}" srcOrd="0" destOrd="0" presId="urn:microsoft.com/office/officeart/2008/layout/LinedList"/>
    <dgm:cxn modelId="{2B372626-2FBB-44B4-A9F6-A8010AE09C23}" type="presOf" srcId="{060BE9F0-FF70-45FE-B3AF-C37BA3B840CD}" destId="{56A98AFD-6452-42C9-9BC5-356BBED0CE84}" srcOrd="0" destOrd="0" presId="urn:microsoft.com/office/officeart/2008/layout/LinedList"/>
    <dgm:cxn modelId="{E3CBAA82-2FBE-4FAD-A2B5-23B54974D717}" srcId="{060BE9F0-FF70-45FE-B3AF-C37BA3B840CD}" destId="{F9A9BF5A-7015-4C54-B624-73B7C8BFBEC4}" srcOrd="0" destOrd="0" parTransId="{8E048949-D90F-467B-8482-E1F5AA828526}" sibTransId="{9C6D221D-C8F0-40AF-A3B5-E78284C3D3FB}"/>
    <dgm:cxn modelId="{1DF43CCB-2ACF-41EC-A3FD-7FFA248FB8CE}" type="presParOf" srcId="{56A98AFD-6452-42C9-9BC5-356BBED0CE84}" destId="{DCC79898-9F11-4ABC-8E70-2B55461B91F3}" srcOrd="0" destOrd="0" presId="urn:microsoft.com/office/officeart/2008/layout/LinedList"/>
    <dgm:cxn modelId="{6F77BCFB-BBB4-44E2-B5E9-3D74DBFE10C0}" type="presParOf" srcId="{56A98AFD-6452-42C9-9BC5-356BBED0CE84}" destId="{3B7A3DCB-9A1F-4672-BD3C-830DFD4510A9}" srcOrd="1" destOrd="0" presId="urn:microsoft.com/office/officeart/2008/layout/LinedList"/>
    <dgm:cxn modelId="{E4980452-DB85-49AC-B7D4-21BB349FB443}" type="presParOf" srcId="{3B7A3DCB-9A1F-4672-BD3C-830DFD4510A9}" destId="{2D079BFE-B979-4D80-8C60-272A585165F1}" srcOrd="0" destOrd="0" presId="urn:microsoft.com/office/officeart/2008/layout/LinedList"/>
    <dgm:cxn modelId="{C441CD3E-E396-4337-A318-41EDF8FBE3DD}" type="presParOf" srcId="{3B7A3DCB-9A1F-4672-BD3C-830DFD4510A9}" destId="{2EFB2380-E7FE-4F72-8B07-ED0021E0823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DCAEE-DF8A-4511-B84C-F2843AC79F40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E81E66-D5A9-44B7-BA3B-AA8395C5C039}">
      <dgm:prSet/>
      <dgm:spPr/>
      <dgm:t>
        <a:bodyPr/>
        <a:lstStyle/>
        <a:p>
          <a:r>
            <a:rPr lang="en-US" dirty="0"/>
            <a:t>Presented at the Research Skills Training for female instructors </a:t>
          </a:r>
        </a:p>
      </dgm:t>
    </dgm:pt>
    <dgm:pt modelId="{C7E45D2C-0DC1-4407-9E71-C699A25BE8C6}" type="parTrans" cxnId="{9D659EEB-1DDC-451E-9D75-F0B8765FE9EA}">
      <dgm:prSet/>
      <dgm:spPr/>
      <dgm:t>
        <a:bodyPr/>
        <a:lstStyle/>
        <a:p>
          <a:endParaRPr lang="en-US"/>
        </a:p>
      </dgm:t>
    </dgm:pt>
    <dgm:pt modelId="{9678778B-7124-482C-9E18-568B8875CA88}" type="sibTrans" cxnId="{9D659EEB-1DDC-451E-9D75-F0B8765FE9EA}">
      <dgm:prSet/>
      <dgm:spPr/>
      <dgm:t>
        <a:bodyPr/>
        <a:lstStyle/>
        <a:p>
          <a:endParaRPr lang="en-US"/>
        </a:p>
      </dgm:t>
    </dgm:pt>
    <dgm:pt modelId="{D3AD81AB-221C-4B41-AC28-CCC711E7C759}">
      <dgm:prSet/>
      <dgm:spPr/>
      <dgm:t>
        <a:bodyPr/>
        <a:lstStyle/>
        <a:p>
          <a:r>
            <a:rPr lang="en-US" dirty="0"/>
            <a:t>June 17, 2022</a:t>
          </a:r>
        </a:p>
      </dgm:t>
    </dgm:pt>
    <dgm:pt modelId="{E96BAFF0-975C-4F90-B1AE-3FABE6926A0A}" type="parTrans" cxnId="{0D55344E-52AB-401D-B49F-DD47C5AA93E9}">
      <dgm:prSet/>
      <dgm:spPr/>
      <dgm:t>
        <a:bodyPr/>
        <a:lstStyle/>
        <a:p>
          <a:endParaRPr lang="en-US"/>
        </a:p>
      </dgm:t>
    </dgm:pt>
    <dgm:pt modelId="{4940C746-0DC1-49F3-BBED-050DDA1A2141}" type="sibTrans" cxnId="{0D55344E-52AB-401D-B49F-DD47C5AA93E9}">
      <dgm:prSet/>
      <dgm:spPr/>
      <dgm:t>
        <a:bodyPr/>
        <a:lstStyle/>
        <a:p>
          <a:endParaRPr lang="en-US"/>
        </a:p>
      </dgm:t>
    </dgm:pt>
    <dgm:pt modelId="{23BCC78C-0589-4676-A465-5B182CE4FEE6}" type="pres">
      <dgm:prSet presAssocID="{745DCAEE-DF8A-4511-B84C-F2843AC79F4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329CDF2-E9B0-4B2B-9B05-9222B9177836}" type="pres">
      <dgm:prSet presAssocID="{B2E81E66-D5A9-44B7-BA3B-AA8395C5C039}" presName="Accent1" presStyleCnt="0"/>
      <dgm:spPr/>
    </dgm:pt>
    <dgm:pt modelId="{C85A8E1C-A5EF-44BA-9D80-BD0701A0A5F1}" type="pres">
      <dgm:prSet presAssocID="{B2E81E66-D5A9-44B7-BA3B-AA8395C5C039}" presName="Accent" presStyleLbl="node1" presStyleIdx="0" presStyleCnt="2" custScaleX="144774" custScaleY="126495"/>
      <dgm:spPr/>
    </dgm:pt>
    <dgm:pt modelId="{A92BC966-4728-4248-A59E-964B375FC15C}" type="pres">
      <dgm:prSet presAssocID="{B2E81E66-D5A9-44B7-BA3B-AA8395C5C039}" presName="Parent1" presStyleLbl="revTx" presStyleIdx="0" presStyleCnt="2" custScaleX="175324">
        <dgm:presLayoutVars>
          <dgm:chMax val="1"/>
          <dgm:chPref val="1"/>
          <dgm:bulletEnabled val="1"/>
        </dgm:presLayoutVars>
      </dgm:prSet>
      <dgm:spPr/>
    </dgm:pt>
    <dgm:pt modelId="{277EBAA9-9F71-400A-8988-9C542F725D67}" type="pres">
      <dgm:prSet presAssocID="{D3AD81AB-221C-4B41-AC28-CCC711E7C759}" presName="Accent2" presStyleCnt="0"/>
      <dgm:spPr/>
    </dgm:pt>
    <dgm:pt modelId="{58F20BFE-5586-4DD0-82F1-29888BA4F2CA}" type="pres">
      <dgm:prSet presAssocID="{D3AD81AB-221C-4B41-AC28-CCC711E7C759}" presName="Accent" presStyleLbl="node1" presStyleIdx="1" presStyleCnt="2" custScaleX="92203"/>
      <dgm:spPr/>
    </dgm:pt>
    <dgm:pt modelId="{E325F907-4231-4B85-A17E-3AAA9B60303A}" type="pres">
      <dgm:prSet presAssocID="{D3AD81AB-221C-4B41-AC28-CCC711E7C759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A8C57705-DDE9-4B7E-98FE-AEBB88B4D870}" type="presOf" srcId="{B2E81E66-D5A9-44B7-BA3B-AA8395C5C039}" destId="{A92BC966-4728-4248-A59E-964B375FC15C}" srcOrd="0" destOrd="0" presId="urn:microsoft.com/office/officeart/2009/layout/CircleArrowProcess"/>
    <dgm:cxn modelId="{79F48008-1F09-4723-B779-6D7475422284}" type="presOf" srcId="{D3AD81AB-221C-4B41-AC28-CCC711E7C759}" destId="{E325F907-4231-4B85-A17E-3AAA9B60303A}" srcOrd="0" destOrd="0" presId="urn:microsoft.com/office/officeart/2009/layout/CircleArrowProcess"/>
    <dgm:cxn modelId="{0D55344E-52AB-401D-B49F-DD47C5AA93E9}" srcId="{745DCAEE-DF8A-4511-B84C-F2843AC79F40}" destId="{D3AD81AB-221C-4B41-AC28-CCC711E7C759}" srcOrd="1" destOrd="0" parTransId="{E96BAFF0-975C-4F90-B1AE-3FABE6926A0A}" sibTransId="{4940C746-0DC1-49F3-BBED-050DDA1A2141}"/>
    <dgm:cxn modelId="{BE43AF7A-ADC9-4C40-9B7A-2CF70037A4A4}" type="presOf" srcId="{745DCAEE-DF8A-4511-B84C-F2843AC79F40}" destId="{23BCC78C-0589-4676-A465-5B182CE4FEE6}" srcOrd="0" destOrd="0" presId="urn:microsoft.com/office/officeart/2009/layout/CircleArrowProcess"/>
    <dgm:cxn modelId="{9D659EEB-1DDC-451E-9D75-F0B8765FE9EA}" srcId="{745DCAEE-DF8A-4511-B84C-F2843AC79F40}" destId="{B2E81E66-D5A9-44B7-BA3B-AA8395C5C039}" srcOrd="0" destOrd="0" parTransId="{C7E45D2C-0DC1-4407-9E71-C699A25BE8C6}" sibTransId="{9678778B-7124-482C-9E18-568B8875CA88}"/>
    <dgm:cxn modelId="{1E0BF17C-C852-4A7D-8A8A-BDF292860F06}" type="presParOf" srcId="{23BCC78C-0589-4676-A465-5B182CE4FEE6}" destId="{9329CDF2-E9B0-4B2B-9B05-9222B9177836}" srcOrd="0" destOrd="0" presId="urn:microsoft.com/office/officeart/2009/layout/CircleArrowProcess"/>
    <dgm:cxn modelId="{AFC7F701-59A9-4FAE-A124-5553E30B93C8}" type="presParOf" srcId="{9329CDF2-E9B0-4B2B-9B05-9222B9177836}" destId="{C85A8E1C-A5EF-44BA-9D80-BD0701A0A5F1}" srcOrd="0" destOrd="0" presId="urn:microsoft.com/office/officeart/2009/layout/CircleArrowProcess"/>
    <dgm:cxn modelId="{1CE9D32F-66FF-4F7D-A814-846B3F6C1709}" type="presParOf" srcId="{23BCC78C-0589-4676-A465-5B182CE4FEE6}" destId="{A92BC966-4728-4248-A59E-964B375FC15C}" srcOrd="1" destOrd="0" presId="urn:microsoft.com/office/officeart/2009/layout/CircleArrowProcess"/>
    <dgm:cxn modelId="{FB217F73-9FA6-4732-9886-1A6024390861}" type="presParOf" srcId="{23BCC78C-0589-4676-A465-5B182CE4FEE6}" destId="{277EBAA9-9F71-400A-8988-9C542F725D67}" srcOrd="2" destOrd="0" presId="urn:microsoft.com/office/officeart/2009/layout/CircleArrowProcess"/>
    <dgm:cxn modelId="{1275D70E-DF48-47E9-AC8E-E480F596B604}" type="presParOf" srcId="{277EBAA9-9F71-400A-8988-9C542F725D67}" destId="{58F20BFE-5586-4DD0-82F1-29888BA4F2CA}" srcOrd="0" destOrd="0" presId="urn:microsoft.com/office/officeart/2009/layout/CircleArrowProcess"/>
    <dgm:cxn modelId="{79D51CC2-5D4F-494D-9EA5-7749F6E92DDD}" type="presParOf" srcId="{23BCC78C-0589-4676-A465-5B182CE4FEE6}" destId="{E325F907-4231-4B85-A17E-3AAA9B60303A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E5C776-D931-4580-A643-D4506DA32B46}" type="doc">
      <dgm:prSet loTypeId="urn:microsoft.com/office/officeart/2008/layout/LinedList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41704B-59FF-4F67-A1D8-0F2C9CDB0921}">
      <dgm:prSet/>
      <dgm:spPr/>
      <dgm:t>
        <a:bodyPr/>
        <a:lstStyle/>
        <a:p>
          <a:r>
            <a:rPr lang="en-US" b="1" i="1"/>
            <a:t>7.1. Internally Funded Projects</a:t>
          </a:r>
          <a:endParaRPr lang="en-US"/>
        </a:p>
      </dgm:t>
    </dgm:pt>
    <dgm:pt modelId="{B0769F4D-30CE-44DD-8F2A-CA661C68834C}" type="parTrans" cxnId="{30C4CBAF-79A7-4EEF-A068-48BDF1804ACB}">
      <dgm:prSet/>
      <dgm:spPr/>
      <dgm:t>
        <a:bodyPr/>
        <a:lstStyle/>
        <a:p>
          <a:endParaRPr lang="en-US"/>
        </a:p>
      </dgm:t>
    </dgm:pt>
    <dgm:pt modelId="{046456D2-66E0-4CC5-9511-660D2F2ED222}" type="sibTrans" cxnId="{30C4CBAF-79A7-4EEF-A068-48BDF1804ACB}">
      <dgm:prSet/>
      <dgm:spPr/>
      <dgm:t>
        <a:bodyPr/>
        <a:lstStyle/>
        <a:p>
          <a:endParaRPr lang="en-US"/>
        </a:p>
      </dgm:t>
    </dgm:pt>
    <dgm:pt modelId="{7E788178-64C5-4340-BD7D-0BBA185EF082}">
      <dgm:prSet custT="1"/>
      <dgm:spPr/>
      <dgm:t>
        <a:bodyPr/>
        <a:lstStyle/>
        <a:p>
          <a:r>
            <a:rPr lang="en-US" sz="1800" dirty="0"/>
            <a:t>Grand projects: (60% of the budget) </a:t>
          </a:r>
        </a:p>
      </dgm:t>
    </dgm:pt>
    <dgm:pt modelId="{3FC71183-3AAF-4C99-AC6A-366AEB96C857}" type="parTrans" cxnId="{817DFA5B-6A07-4022-BE9C-4B6D9CE6CA28}">
      <dgm:prSet/>
      <dgm:spPr/>
      <dgm:t>
        <a:bodyPr/>
        <a:lstStyle/>
        <a:p>
          <a:endParaRPr lang="en-US"/>
        </a:p>
      </dgm:t>
    </dgm:pt>
    <dgm:pt modelId="{1094529D-3D42-4CEB-856D-64B240F0CEAA}" type="sibTrans" cxnId="{817DFA5B-6A07-4022-BE9C-4B6D9CE6CA28}">
      <dgm:prSet/>
      <dgm:spPr/>
      <dgm:t>
        <a:bodyPr/>
        <a:lstStyle/>
        <a:p>
          <a:endParaRPr lang="en-US"/>
        </a:p>
      </dgm:t>
    </dgm:pt>
    <dgm:pt modelId="{CB149225-0DFE-4B7E-A0CD-9E56876169F6}">
      <dgm:prSet custT="1"/>
      <dgm:spPr/>
      <dgm:t>
        <a:bodyPr/>
        <a:lstStyle/>
        <a:p>
          <a:r>
            <a:rPr lang="en-US" sz="1200" dirty="0"/>
            <a:t>Comprehensive research project  = 1.75 million</a:t>
          </a:r>
        </a:p>
      </dgm:t>
    </dgm:pt>
    <dgm:pt modelId="{41316E71-C084-49BA-ACF5-5806A4F73536}" type="parTrans" cxnId="{773543BB-A588-463B-986C-1547C791C3D1}">
      <dgm:prSet/>
      <dgm:spPr/>
      <dgm:t>
        <a:bodyPr/>
        <a:lstStyle/>
        <a:p>
          <a:endParaRPr lang="en-US"/>
        </a:p>
      </dgm:t>
    </dgm:pt>
    <dgm:pt modelId="{079281DB-AF3A-459A-9C7D-89DF2B0A8903}" type="sibTrans" cxnId="{773543BB-A588-463B-986C-1547C791C3D1}">
      <dgm:prSet/>
      <dgm:spPr/>
      <dgm:t>
        <a:bodyPr/>
        <a:lstStyle/>
        <a:p>
          <a:endParaRPr lang="en-US"/>
        </a:p>
      </dgm:t>
    </dgm:pt>
    <dgm:pt modelId="{6C0958D6-4FB5-4FA2-A3A0-A21641C89A4B}">
      <dgm:prSet custT="1"/>
      <dgm:spPr/>
      <dgm:t>
        <a:bodyPr/>
        <a:lstStyle/>
        <a:p>
          <a:r>
            <a:rPr lang="en-US" sz="1200" dirty="0"/>
            <a:t>Multidisciplinary research project = 1 million</a:t>
          </a:r>
        </a:p>
      </dgm:t>
    </dgm:pt>
    <dgm:pt modelId="{9D5AA7CA-EF4B-444B-984A-2A3A7D364581}" type="parTrans" cxnId="{990CD4D0-C062-4DF8-BC8C-A98123315499}">
      <dgm:prSet/>
      <dgm:spPr/>
      <dgm:t>
        <a:bodyPr/>
        <a:lstStyle/>
        <a:p>
          <a:endParaRPr lang="en-US"/>
        </a:p>
      </dgm:t>
    </dgm:pt>
    <dgm:pt modelId="{426C57F2-ED0D-436C-853D-E94B562AA634}" type="sibTrans" cxnId="{990CD4D0-C062-4DF8-BC8C-A98123315499}">
      <dgm:prSet/>
      <dgm:spPr/>
      <dgm:t>
        <a:bodyPr/>
        <a:lstStyle/>
        <a:p>
          <a:endParaRPr lang="en-US"/>
        </a:p>
      </dgm:t>
    </dgm:pt>
    <dgm:pt modelId="{4FB8A040-7CC4-443A-B21B-4C8E6FA8B8D0}">
      <dgm:prSet custT="1"/>
      <dgm:spPr/>
      <dgm:t>
        <a:bodyPr/>
        <a:lstStyle/>
        <a:p>
          <a:r>
            <a:rPr lang="en-US" sz="1600" dirty="0"/>
            <a:t>Special female research project (10%)  = 185,000 </a:t>
          </a:r>
        </a:p>
      </dgm:t>
    </dgm:pt>
    <dgm:pt modelId="{9CE1F134-B135-4B02-9730-0F393FE96F37}" type="parTrans" cxnId="{C9552051-D10B-4EC3-AAE2-43C2858E33CD}">
      <dgm:prSet/>
      <dgm:spPr/>
      <dgm:t>
        <a:bodyPr/>
        <a:lstStyle/>
        <a:p>
          <a:endParaRPr lang="en-US"/>
        </a:p>
      </dgm:t>
    </dgm:pt>
    <dgm:pt modelId="{D3170B4E-12CF-430B-9138-C24C7AA9BC39}" type="sibTrans" cxnId="{C9552051-D10B-4EC3-AAE2-43C2858E33CD}">
      <dgm:prSet/>
      <dgm:spPr/>
      <dgm:t>
        <a:bodyPr/>
        <a:lstStyle/>
        <a:p>
          <a:endParaRPr lang="en-US"/>
        </a:p>
      </dgm:t>
    </dgm:pt>
    <dgm:pt modelId="{10487B09-9CA9-42DC-8649-8EBA882284E2}">
      <dgm:prSet custT="1"/>
      <dgm:spPr/>
      <dgm:t>
        <a:bodyPr/>
        <a:lstStyle/>
        <a:p>
          <a:r>
            <a:rPr lang="en-US" sz="1600" dirty="0"/>
            <a:t>Small scale research project (20%) = 175,000</a:t>
          </a:r>
        </a:p>
      </dgm:t>
    </dgm:pt>
    <dgm:pt modelId="{23A758DA-A3ED-44C4-9EE8-82001E1C1366}" type="parTrans" cxnId="{0C45772B-EBB6-4B21-BC35-0311E6D83E2C}">
      <dgm:prSet/>
      <dgm:spPr/>
      <dgm:t>
        <a:bodyPr/>
        <a:lstStyle/>
        <a:p>
          <a:endParaRPr lang="en-US"/>
        </a:p>
      </dgm:t>
    </dgm:pt>
    <dgm:pt modelId="{89D27921-F3EB-4D29-B91B-21713C796C94}" type="sibTrans" cxnId="{0C45772B-EBB6-4B21-BC35-0311E6D83E2C}">
      <dgm:prSet/>
      <dgm:spPr/>
      <dgm:t>
        <a:bodyPr/>
        <a:lstStyle/>
        <a:p>
          <a:endParaRPr lang="en-US"/>
        </a:p>
      </dgm:t>
    </dgm:pt>
    <dgm:pt modelId="{F573080F-A2B8-451B-99F8-7A2C93ABCF22}">
      <dgm:prSet custT="1"/>
      <dgm:spPr/>
      <dgm:t>
        <a:bodyPr/>
        <a:lstStyle/>
        <a:p>
          <a:r>
            <a:rPr lang="en-US" sz="1600" dirty="0"/>
            <a:t>Small Grants for Young Researchers and Ph.D. students (5%)</a:t>
          </a:r>
        </a:p>
      </dgm:t>
    </dgm:pt>
    <dgm:pt modelId="{B5CB3B84-DCC6-4E15-A041-0E948C40383C}" type="parTrans" cxnId="{31455D28-FDF3-4C20-B1AC-E868C2492BA1}">
      <dgm:prSet/>
      <dgm:spPr/>
      <dgm:t>
        <a:bodyPr/>
        <a:lstStyle/>
        <a:p>
          <a:endParaRPr lang="en-US"/>
        </a:p>
      </dgm:t>
    </dgm:pt>
    <dgm:pt modelId="{339EBBCB-10D0-42C4-B514-5F3760D725A5}" type="sibTrans" cxnId="{31455D28-FDF3-4C20-B1AC-E868C2492BA1}">
      <dgm:prSet/>
      <dgm:spPr/>
      <dgm:t>
        <a:bodyPr/>
        <a:lstStyle/>
        <a:p>
          <a:endParaRPr lang="en-US"/>
        </a:p>
      </dgm:t>
    </dgm:pt>
    <dgm:pt modelId="{167CBF44-4539-480C-8AAC-F8A8110381E1}">
      <dgm:prSet/>
      <dgm:spPr/>
      <dgm:t>
        <a:bodyPr/>
        <a:lstStyle/>
        <a:p>
          <a:r>
            <a:rPr lang="en-US"/>
            <a:t>Seed Fund  (5%) = 50,000</a:t>
          </a:r>
        </a:p>
      </dgm:t>
    </dgm:pt>
    <dgm:pt modelId="{2642EACE-4F8D-4D6F-ACAE-AB9B1075E945}" type="parTrans" cxnId="{822C6A02-2026-44DB-A59B-B57C020D75CF}">
      <dgm:prSet/>
      <dgm:spPr/>
      <dgm:t>
        <a:bodyPr/>
        <a:lstStyle/>
        <a:p>
          <a:endParaRPr lang="en-US"/>
        </a:p>
      </dgm:t>
    </dgm:pt>
    <dgm:pt modelId="{32E68238-FF32-4C54-9F24-293EB6D6BEC6}" type="sibTrans" cxnId="{822C6A02-2026-44DB-A59B-B57C020D75CF}">
      <dgm:prSet/>
      <dgm:spPr/>
      <dgm:t>
        <a:bodyPr/>
        <a:lstStyle/>
        <a:p>
          <a:endParaRPr lang="en-US"/>
        </a:p>
      </dgm:t>
    </dgm:pt>
    <dgm:pt modelId="{5EEAD18D-8DA4-429A-AF08-12ACD8BABE46}">
      <dgm:prSet/>
      <dgm:spPr/>
      <dgm:t>
        <a:bodyPr/>
        <a:lstStyle/>
        <a:p>
          <a:r>
            <a:rPr lang="en-US" b="1" i="1"/>
            <a:t>7.2. Externally/Jointly Funded Projects</a:t>
          </a:r>
          <a:endParaRPr lang="en-US"/>
        </a:p>
      </dgm:t>
    </dgm:pt>
    <dgm:pt modelId="{2B6FCC24-8644-42E7-A954-7F91937B6FEC}" type="parTrans" cxnId="{B315714C-A4C6-4790-939B-CCDE22A48E87}">
      <dgm:prSet/>
      <dgm:spPr/>
      <dgm:t>
        <a:bodyPr/>
        <a:lstStyle/>
        <a:p>
          <a:endParaRPr lang="en-US"/>
        </a:p>
      </dgm:t>
    </dgm:pt>
    <dgm:pt modelId="{EE992F0F-28C1-4447-B715-4232E1FA2C45}" type="sibTrans" cxnId="{B315714C-A4C6-4790-939B-CCDE22A48E87}">
      <dgm:prSet/>
      <dgm:spPr/>
      <dgm:t>
        <a:bodyPr/>
        <a:lstStyle/>
        <a:p>
          <a:endParaRPr lang="en-US"/>
        </a:p>
      </dgm:t>
    </dgm:pt>
    <dgm:pt modelId="{C9A3313C-3471-4554-8177-BE08219311D4}">
      <dgm:prSet/>
      <dgm:spPr/>
      <dgm:t>
        <a:bodyPr/>
        <a:lstStyle/>
        <a:p>
          <a:r>
            <a:rPr lang="en-US"/>
            <a:t>Collaborative research  = 4% when the overhead cost is allotted </a:t>
          </a:r>
        </a:p>
      </dgm:t>
    </dgm:pt>
    <dgm:pt modelId="{D7B60790-41E6-4996-A43B-86259F432C1A}" type="parTrans" cxnId="{A837916A-7B6D-443B-836C-F4A3C5617DB2}">
      <dgm:prSet/>
      <dgm:spPr/>
      <dgm:t>
        <a:bodyPr/>
        <a:lstStyle/>
        <a:p>
          <a:endParaRPr lang="en-US"/>
        </a:p>
      </dgm:t>
    </dgm:pt>
    <dgm:pt modelId="{AA6158C2-F8E5-4003-AD74-9B8D5A64A486}" type="sibTrans" cxnId="{A837916A-7B6D-443B-836C-F4A3C5617DB2}">
      <dgm:prSet/>
      <dgm:spPr/>
      <dgm:t>
        <a:bodyPr/>
        <a:lstStyle/>
        <a:p>
          <a:endParaRPr lang="en-US"/>
        </a:p>
      </dgm:t>
    </dgm:pt>
    <dgm:pt modelId="{2FD7905E-CBD4-4A96-9B34-53993BB477CC}">
      <dgm:prSet/>
      <dgm:spPr/>
      <dgm:t>
        <a:bodyPr/>
        <a:lstStyle/>
        <a:p>
          <a:r>
            <a:rPr lang="en-US"/>
            <a:t>Joint research = </a:t>
          </a:r>
        </a:p>
      </dgm:t>
    </dgm:pt>
    <dgm:pt modelId="{05009A00-5129-4C38-935F-B3A4803FBC3A}" type="parTrans" cxnId="{F353D2CF-E966-453D-8EE3-962DA9FA8FE6}">
      <dgm:prSet/>
      <dgm:spPr/>
      <dgm:t>
        <a:bodyPr/>
        <a:lstStyle/>
        <a:p>
          <a:endParaRPr lang="en-US"/>
        </a:p>
      </dgm:t>
    </dgm:pt>
    <dgm:pt modelId="{DDBCC9E4-472D-4121-B3CD-F51645E89599}" type="sibTrans" cxnId="{F353D2CF-E966-453D-8EE3-962DA9FA8FE6}">
      <dgm:prSet/>
      <dgm:spPr/>
      <dgm:t>
        <a:bodyPr/>
        <a:lstStyle/>
        <a:p>
          <a:endParaRPr lang="en-US"/>
        </a:p>
      </dgm:t>
    </dgm:pt>
    <dgm:pt modelId="{061DB59F-FC69-40DA-A8FB-EE46770B6BCE}" type="pres">
      <dgm:prSet presAssocID="{CEE5C776-D931-4580-A643-D4506DA32B46}" presName="vert0" presStyleCnt="0">
        <dgm:presLayoutVars>
          <dgm:dir/>
          <dgm:animOne val="branch"/>
          <dgm:animLvl val="lvl"/>
        </dgm:presLayoutVars>
      </dgm:prSet>
      <dgm:spPr/>
    </dgm:pt>
    <dgm:pt modelId="{BD6518E6-7858-4632-987E-4E2EFC57A086}" type="pres">
      <dgm:prSet presAssocID="{6A41704B-59FF-4F67-A1D8-0F2C9CDB0921}" presName="thickLine" presStyleLbl="alignNode1" presStyleIdx="0" presStyleCnt="2"/>
      <dgm:spPr/>
    </dgm:pt>
    <dgm:pt modelId="{47712A02-4859-43EF-AF4F-648BE063520E}" type="pres">
      <dgm:prSet presAssocID="{6A41704B-59FF-4F67-A1D8-0F2C9CDB0921}" presName="horz1" presStyleCnt="0"/>
      <dgm:spPr/>
    </dgm:pt>
    <dgm:pt modelId="{96D6A443-5223-446D-8ABC-9E6A7E40392A}" type="pres">
      <dgm:prSet presAssocID="{6A41704B-59FF-4F67-A1D8-0F2C9CDB0921}" presName="tx1" presStyleLbl="revTx" presStyleIdx="0" presStyleCnt="11"/>
      <dgm:spPr/>
    </dgm:pt>
    <dgm:pt modelId="{54C3725E-8F5B-4875-BD36-F3D04BBBEF45}" type="pres">
      <dgm:prSet presAssocID="{6A41704B-59FF-4F67-A1D8-0F2C9CDB0921}" presName="vert1" presStyleCnt="0"/>
      <dgm:spPr/>
    </dgm:pt>
    <dgm:pt modelId="{78D2007F-E622-4137-93D2-F5F52B09D791}" type="pres">
      <dgm:prSet presAssocID="{7E788178-64C5-4340-BD7D-0BBA185EF082}" presName="vertSpace2a" presStyleCnt="0"/>
      <dgm:spPr/>
    </dgm:pt>
    <dgm:pt modelId="{5EC71656-74E0-4CDE-81E9-067810E857AB}" type="pres">
      <dgm:prSet presAssocID="{7E788178-64C5-4340-BD7D-0BBA185EF082}" presName="horz2" presStyleCnt="0"/>
      <dgm:spPr/>
    </dgm:pt>
    <dgm:pt modelId="{2629C81D-1AC9-44DD-BFE5-128796138EEE}" type="pres">
      <dgm:prSet presAssocID="{7E788178-64C5-4340-BD7D-0BBA185EF082}" presName="horzSpace2" presStyleCnt="0"/>
      <dgm:spPr/>
    </dgm:pt>
    <dgm:pt modelId="{82432A29-6E5B-45F8-887F-F883A3C38F09}" type="pres">
      <dgm:prSet presAssocID="{7E788178-64C5-4340-BD7D-0BBA185EF082}" presName="tx2" presStyleLbl="revTx" presStyleIdx="1" presStyleCnt="11"/>
      <dgm:spPr/>
    </dgm:pt>
    <dgm:pt modelId="{D14625A2-F2C4-4124-A9F5-C05B156654F3}" type="pres">
      <dgm:prSet presAssocID="{7E788178-64C5-4340-BD7D-0BBA185EF082}" presName="vert2" presStyleCnt="0"/>
      <dgm:spPr/>
    </dgm:pt>
    <dgm:pt modelId="{32A00837-436D-4D14-955C-E265FDDB3706}" type="pres">
      <dgm:prSet presAssocID="{CB149225-0DFE-4B7E-A0CD-9E56876169F6}" presName="horz3" presStyleCnt="0"/>
      <dgm:spPr/>
    </dgm:pt>
    <dgm:pt modelId="{0BB4F4FE-9EEC-4827-9DEF-B5F9C69E961B}" type="pres">
      <dgm:prSet presAssocID="{CB149225-0DFE-4B7E-A0CD-9E56876169F6}" presName="horzSpace3" presStyleCnt="0"/>
      <dgm:spPr/>
    </dgm:pt>
    <dgm:pt modelId="{5D3A5083-B9BF-444F-87DA-D504195DE026}" type="pres">
      <dgm:prSet presAssocID="{CB149225-0DFE-4B7E-A0CD-9E56876169F6}" presName="tx3" presStyleLbl="revTx" presStyleIdx="2" presStyleCnt="11"/>
      <dgm:spPr/>
    </dgm:pt>
    <dgm:pt modelId="{9EC568A0-668F-4BE4-A417-08DDFA60E141}" type="pres">
      <dgm:prSet presAssocID="{CB149225-0DFE-4B7E-A0CD-9E56876169F6}" presName="vert3" presStyleCnt="0"/>
      <dgm:spPr/>
    </dgm:pt>
    <dgm:pt modelId="{A4CAEFA5-4B1C-4A51-8448-18833E2297B0}" type="pres">
      <dgm:prSet presAssocID="{079281DB-AF3A-459A-9C7D-89DF2B0A8903}" presName="thinLine3" presStyleLbl="callout" presStyleIdx="0" presStyleCnt="8"/>
      <dgm:spPr/>
    </dgm:pt>
    <dgm:pt modelId="{A256AD13-3E2E-402E-B566-0F1907CBCF9A}" type="pres">
      <dgm:prSet presAssocID="{6C0958D6-4FB5-4FA2-A3A0-A21641C89A4B}" presName="horz3" presStyleCnt="0"/>
      <dgm:spPr/>
    </dgm:pt>
    <dgm:pt modelId="{DA73441A-B0B2-4796-8C40-847A6380A2EC}" type="pres">
      <dgm:prSet presAssocID="{6C0958D6-4FB5-4FA2-A3A0-A21641C89A4B}" presName="horzSpace3" presStyleCnt="0"/>
      <dgm:spPr/>
    </dgm:pt>
    <dgm:pt modelId="{E28FC887-FE27-4BAF-AD43-841663643B44}" type="pres">
      <dgm:prSet presAssocID="{6C0958D6-4FB5-4FA2-A3A0-A21641C89A4B}" presName="tx3" presStyleLbl="revTx" presStyleIdx="3" presStyleCnt="11"/>
      <dgm:spPr/>
    </dgm:pt>
    <dgm:pt modelId="{D2D03957-528F-4F61-9F76-2756B567DC05}" type="pres">
      <dgm:prSet presAssocID="{6C0958D6-4FB5-4FA2-A3A0-A21641C89A4B}" presName="vert3" presStyleCnt="0"/>
      <dgm:spPr/>
    </dgm:pt>
    <dgm:pt modelId="{0119C84A-AEA9-4CB2-A306-98D98EC33412}" type="pres">
      <dgm:prSet presAssocID="{7E788178-64C5-4340-BD7D-0BBA185EF082}" presName="thinLine2b" presStyleLbl="callout" presStyleIdx="1" presStyleCnt="8"/>
      <dgm:spPr/>
    </dgm:pt>
    <dgm:pt modelId="{505DE098-00D3-492A-94F0-8F735378D2B6}" type="pres">
      <dgm:prSet presAssocID="{7E788178-64C5-4340-BD7D-0BBA185EF082}" presName="vertSpace2b" presStyleCnt="0"/>
      <dgm:spPr/>
    </dgm:pt>
    <dgm:pt modelId="{2DB12F81-2237-4917-8D66-521AF8127395}" type="pres">
      <dgm:prSet presAssocID="{4FB8A040-7CC4-443A-B21B-4C8E6FA8B8D0}" presName="horz2" presStyleCnt="0"/>
      <dgm:spPr/>
    </dgm:pt>
    <dgm:pt modelId="{9529DCB9-6C10-4A05-998B-F6FB88BE2DB0}" type="pres">
      <dgm:prSet presAssocID="{4FB8A040-7CC4-443A-B21B-4C8E6FA8B8D0}" presName="horzSpace2" presStyleCnt="0"/>
      <dgm:spPr/>
    </dgm:pt>
    <dgm:pt modelId="{15F40B32-ED6A-47A8-9088-D1A8BDF8E405}" type="pres">
      <dgm:prSet presAssocID="{4FB8A040-7CC4-443A-B21B-4C8E6FA8B8D0}" presName="tx2" presStyleLbl="revTx" presStyleIdx="4" presStyleCnt="11"/>
      <dgm:spPr/>
    </dgm:pt>
    <dgm:pt modelId="{9AC1359A-0574-45A6-972E-F018A0B70E4E}" type="pres">
      <dgm:prSet presAssocID="{4FB8A040-7CC4-443A-B21B-4C8E6FA8B8D0}" presName="vert2" presStyleCnt="0"/>
      <dgm:spPr/>
    </dgm:pt>
    <dgm:pt modelId="{6DBDEC97-370C-4F5A-9470-0C365030453F}" type="pres">
      <dgm:prSet presAssocID="{4FB8A040-7CC4-443A-B21B-4C8E6FA8B8D0}" presName="thinLine2b" presStyleLbl="callout" presStyleIdx="2" presStyleCnt="8"/>
      <dgm:spPr/>
    </dgm:pt>
    <dgm:pt modelId="{8FA88EB0-B4C5-4A9D-9553-69A1954917AB}" type="pres">
      <dgm:prSet presAssocID="{4FB8A040-7CC4-443A-B21B-4C8E6FA8B8D0}" presName="vertSpace2b" presStyleCnt="0"/>
      <dgm:spPr/>
    </dgm:pt>
    <dgm:pt modelId="{96BAD59F-0283-4F1A-AD6A-3A267F132096}" type="pres">
      <dgm:prSet presAssocID="{10487B09-9CA9-42DC-8649-8EBA882284E2}" presName="horz2" presStyleCnt="0"/>
      <dgm:spPr/>
    </dgm:pt>
    <dgm:pt modelId="{91906FD4-0129-48FA-A282-C9F62DC2BCC9}" type="pres">
      <dgm:prSet presAssocID="{10487B09-9CA9-42DC-8649-8EBA882284E2}" presName="horzSpace2" presStyleCnt="0"/>
      <dgm:spPr/>
    </dgm:pt>
    <dgm:pt modelId="{53BA0FAF-998D-4D94-8C56-BA15BF409EC8}" type="pres">
      <dgm:prSet presAssocID="{10487B09-9CA9-42DC-8649-8EBA882284E2}" presName="tx2" presStyleLbl="revTx" presStyleIdx="5" presStyleCnt="11"/>
      <dgm:spPr/>
    </dgm:pt>
    <dgm:pt modelId="{852AA16D-89C2-4BD0-8797-4F6417C4466E}" type="pres">
      <dgm:prSet presAssocID="{10487B09-9CA9-42DC-8649-8EBA882284E2}" presName="vert2" presStyleCnt="0"/>
      <dgm:spPr/>
    </dgm:pt>
    <dgm:pt modelId="{B02EFA2A-27C2-46D2-86CA-7B3AC042C9E1}" type="pres">
      <dgm:prSet presAssocID="{10487B09-9CA9-42DC-8649-8EBA882284E2}" presName="thinLine2b" presStyleLbl="callout" presStyleIdx="3" presStyleCnt="8"/>
      <dgm:spPr/>
    </dgm:pt>
    <dgm:pt modelId="{6444A81F-8621-442D-9D10-F8BD854AA33A}" type="pres">
      <dgm:prSet presAssocID="{10487B09-9CA9-42DC-8649-8EBA882284E2}" presName="vertSpace2b" presStyleCnt="0"/>
      <dgm:spPr/>
    </dgm:pt>
    <dgm:pt modelId="{9D4B0048-D443-4A55-9B2E-060D5BD1FE93}" type="pres">
      <dgm:prSet presAssocID="{F573080F-A2B8-451B-99F8-7A2C93ABCF22}" presName="horz2" presStyleCnt="0"/>
      <dgm:spPr/>
    </dgm:pt>
    <dgm:pt modelId="{E8ED3E56-6494-4AB9-9275-CBDF9B313CCB}" type="pres">
      <dgm:prSet presAssocID="{F573080F-A2B8-451B-99F8-7A2C93ABCF22}" presName="horzSpace2" presStyleCnt="0"/>
      <dgm:spPr/>
    </dgm:pt>
    <dgm:pt modelId="{C71D08B6-E986-4F65-8BD3-1B9E534EBAF3}" type="pres">
      <dgm:prSet presAssocID="{F573080F-A2B8-451B-99F8-7A2C93ABCF22}" presName="tx2" presStyleLbl="revTx" presStyleIdx="6" presStyleCnt="11"/>
      <dgm:spPr/>
    </dgm:pt>
    <dgm:pt modelId="{98708D3E-B0CC-41F5-B1B7-A9876C09C1A3}" type="pres">
      <dgm:prSet presAssocID="{F573080F-A2B8-451B-99F8-7A2C93ABCF22}" presName="vert2" presStyleCnt="0"/>
      <dgm:spPr/>
    </dgm:pt>
    <dgm:pt modelId="{7E36C9B4-470F-49A4-990B-0878E5BB7ECF}" type="pres">
      <dgm:prSet presAssocID="{F573080F-A2B8-451B-99F8-7A2C93ABCF22}" presName="thinLine2b" presStyleLbl="callout" presStyleIdx="4" presStyleCnt="8"/>
      <dgm:spPr/>
    </dgm:pt>
    <dgm:pt modelId="{23F090AA-8209-4EB1-8F60-154CEFB4ECDA}" type="pres">
      <dgm:prSet presAssocID="{F573080F-A2B8-451B-99F8-7A2C93ABCF22}" presName="vertSpace2b" presStyleCnt="0"/>
      <dgm:spPr/>
    </dgm:pt>
    <dgm:pt modelId="{6AB9BD33-9BFD-42B6-ACF8-CB6D87DE4DD6}" type="pres">
      <dgm:prSet presAssocID="{167CBF44-4539-480C-8AAC-F8A8110381E1}" presName="horz2" presStyleCnt="0"/>
      <dgm:spPr/>
    </dgm:pt>
    <dgm:pt modelId="{702C22DB-1A09-4EA2-B6BE-9F998A5FAC93}" type="pres">
      <dgm:prSet presAssocID="{167CBF44-4539-480C-8AAC-F8A8110381E1}" presName="horzSpace2" presStyleCnt="0"/>
      <dgm:spPr/>
    </dgm:pt>
    <dgm:pt modelId="{5FA814FA-4CA1-4EF7-873B-8122F31AFCD8}" type="pres">
      <dgm:prSet presAssocID="{167CBF44-4539-480C-8AAC-F8A8110381E1}" presName="tx2" presStyleLbl="revTx" presStyleIdx="7" presStyleCnt="11"/>
      <dgm:spPr/>
    </dgm:pt>
    <dgm:pt modelId="{F0A19144-E6D8-4732-9DCC-334FD41F37E6}" type="pres">
      <dgm:prSet presAssocID="{167CBF44-4539-480C-8AAC-F8A8110381E1}" presName="vert2" presStyleCnt="0"/>
      <dgm:spPr/>
    </dgm:pt>
    <dgm:pt modelId="{6144260A-D8E1-4EF0-89CF-F6F9411E331A}" type="pres">
      <dgm:prSet presAssocID="{167CBF44-4539-480C-8AAC-F8A8110381E1}" presName="thinLine2b" presStyleLbl="callout" presStyleIdx="5" presStyleCnt="8"/>
      <dgm:spPr/>
    </dgm:pt>
    <dgm:pt modelId="{2F704E6F-31C4-4D05-A0A9-8EEE21A7140D}" type="pres">
      <dgm:prSet presAssocID="{167CBF44-4539-480C-8AAC-F8A8110381E1}" presName="vertSpace2b" presStyleCnt="0"/>
      <dgm:spPr/>
    </dgm:pt>
    <dgm:pt modelId="{22CECB1F-45A4-40FF-9382-790D58FE7DF1}" type="pres">
      <dgm:prSet presAssocID="{5EEAD18D-8DA4-429A-AF08-12ACD8BABE46}" presName="thickLine" presStyleLbl="alignNode1" presStyleIdx="1" presStyleCnt="2"/>
      <dgm:spPr/>
    </dgm:pt>
    <dgm:pt modelId="{683ED657-F7C1-45AD-86BE-804CD38F673D}" type="pres">
      <dgm:prSet presAssocID="{5EEAD18D-8DA4-429A-AF08-12ACD8BABE46}" presName="horz1" presStyleCnt="0"/>
      <dgm:spPr/>
    </dgm:pt>
    <dgm:pt modelId="{D8A682B3-7BDF-436C-A8EE-F9BD51CC52C1}" type="pres">
      <dgm:prSet presAssocID="{5EEAD18D-8DA4-429A-AF08-12ACD8BABE46}" presName="tx1" presStyleLbl="revTx" presStyleIdx="8" presStyleCnt="11"/>
      <dgm:spPr/>
    </dgm:pt>
    <dgm:pt modelId="{8280264C-F49B-4760-B1D7-FD9972F29A50}" type="pres">
      <dgm:prSet presAssocID="{5EEAD18D-8DA4-429A-AF08-12ACD8BABE46}" presName="vert1" presStyleCnt="0"/>
      <dgm:spPr/>
    </dgm:pt>
    <dgm:pt modelId="{5FBE42B1-3F73-4AE3-BE49-1BDFD064444B}" type="pres">
      <dgm:prSet presAssocID="{C9A3313C-3471-4554-8177-BE08219311D4}" presName="vertSpace2a" presStyleCnt="0"/>
      <dgm:spPr/>
    </dgm:pt>
    <dgm:pt modelId="{E2A20DA0-E65A-4464-B23E-A41B86C24032}" type="pres">
      <dgm:prSet presAssocID="{C9A3313C-3471-4554-8177-BE08219311D4}" presName="horz2" presStyleCnt="0"/>
      <dgm:spPr/>
    </dgm:pt>
    <dgm:pt modelId="{087DA832-DE51-4A49-8722-DC1112BBA210}" type="pres">
      <dgm:prSet presAssocID="{C9A3313C-3471-4554-8177-BE08219311D4}" presName="horzSpace2" presStyleCnt="0"/>
      <dgm:spPr/>
    </dgm:pt>
    <dgm:pt modelId="{27320207-6796-4E80-A654-750585F82D0B}" type="pres">
      <dgm:prSet presAssocID="{C9A3313C-3471-4554-8177-BE08219311D4}" presName="tx2" presStyleLbl="revTx" presStyleIdx="9" presStyleCnt="11"/>
      <dgm:spPr/>
    </dgm:pt>
    <dgm:pt modelId="{E8098E05-A1A9-4AE2-8AE9-37EA1F56A25E}" type="pres">
      <dgm:prSet presAssocID="{C9A3313C-3471-4554-8177-BE08219311D4}" presName="vert2" presStyleCnt="0"/>
      <dgm:spPr/>
    </dgm:pt>
    <dgm:pt modelId="{9D8C7DDB-8A34-4C3B-80C5-3DF1828D4CBC}" type="pres">
      <dgm:prSet presAssocID="{C9A3313C-3471-4554-8177-BE08219311D4}" presName="thinLine2b" presStyleLbl="callout" presStyleIdx="6" presStyleCnt="8"/>
      <dgm:spPr/>
    </dgm:pt>
    <dgm:pt modelId="{D26AAF79-D99B-4FA2-B7FF-241CD97A98FE}" type="pres">
      <dgm:prSet presAssocID="{C9A3313C-3471-4554-8177-BE08219311D4}" presName="vertSpace2b" presStyleCnt="0"/>
      <dgm:spPr/>
    </dgm:pt>
    <dgm:pt modelId="{279335DA-9015-4075-B3EB-65702097DE76}" type="pres">
      <dgm:prSet presAssocID="{2FD7905E-CBD4-4A96-9B34-53993BB477CC}" presName="horz2" presStyleCnt="0"/>
      <dgm:spPr/>
    </dgm:pt>
    <dgm:pt modelId="{79B2B606-7B37-4EF4-973C-99319E6BCF95}" type="pres">
      <dgm:prSet presAssocID="{2FD7905E-CBD4-4A96-9B34-53993BB477CC}" presName="horzSpace2" presStyleCnt="0"/>
      <dgm:spPr/>
    </dgm:pt>
    <dgm:pt modelId="{D4FA1207-4C51-4CC1-BAFF-E563382D7938}" type="pres">
      <dgm:prSet presAssocID="{2FD7905E-CBD4-4A96-9B34-53993BB477CC}" presName="tx2" presStyleLbl="revTx" presStyleIdx="10" presStyleCnt="11"/>
      <dgm:spPr/>
    </dgm:pt>
    <dgm:pt modelId="{4F2524C7-35F2-4AF7-9232-0E34C69945B7}" type="pres">
      <dgm:prSet presAssocID="{2FD7905E-CBD4-4A96-9B34-53993BB477CC}" presName="vert2" presStyleCnt="0"/>
      <dgm:spPr/>
    </dgm:pt>
    <dgm:pt modelId="{353CEE1F-27E8-4924-B08A-462052D0554C}" type="pres">
      <dgm:prSet presAssocID="{2FD7905E-CBD4-4A96-9B34-53993BB477CC}" presName="thinLine2b" presStyleLbl="callout" presStyleIdx="7" presStyleCnt="8"/>
      <dgm:spPr/>
    </dgm:pt>
    <dgm:pt modelId="{73DFB663-A94F-4401-87A3-F3590D4C9168}" type="pres">
      <dgm:prSet presAssocID="{2FD7905E-CBD4-4A96-9B34-53993BB477CC}" presName="vertSpace2b" presStyleCnt="0"/>
      <dgm:spPr/>
    </dgm:pt>
  </dgm:ptLst>
  <dgm:cxnLst>
    <dgm:cxn modelId="{822C6A02-2026-44DB-A59B-B57C020D75CF}" srcId="{6A41704B-59FF-4F67-A1D8-0F2C9CDB0921}" destId="{167CBF44-4539-480C-8AAC-F8A8110381E1}" srcOrd="4" destOrd="0" parTransId="{2642EACE-4F8D-4D6F-ACAE-AB9B1075E945}" sibTransId="{32E68238-FF32-4C54-9F24-293EB6D6BEC6}"/>
    <dgm:cxn modelId="{9982110F-6EAD-47A9-92F4-D2E7E6E22E5E}" type="presOf" srcId="{2FD7905E-CBD4-4A96-9B34-53993BB477CC}" destId="{D4FA1207-4C51-4CC1-BAFF-E563382D7938}" srcOrd="0" destOrd="0" presId="urn:microsoft.com/office/officeart/2008/layout/LinedList"/>
    <dgm:cxn modelId="{8B8C3212-8FEC-4701-8EAD-7B1FBF5BC7CE}" type="presOf" srcId="{167CBF44-4539-480C-8AAC-F8A8110381E1}" destId="{5FA814FA-4CA1-4EF7-873B-8122F31AFCD8}" srcOrd="0" destOrd="0" presId="urn:microsoft.com/office/officeart/2008/layout/LinedList"/>
    <dgm:cxn modelId="{31455D28-FDF3-4C20-B1AC-E868C2492BA1}" srcId="{6A41704B-59FF-4F67-A1D8-0F2C9CDB0921}" destId="{F573080F-A2B8-451B-99F8-7A2C93ABCF22}" srcOrd="3" destOrd="0" parTransId="{B5CB3B84-DCC6-4E15-A041-0E948C40383C}" sibTransId="{339EBBCB-10D0-42C4-B514-5F3760D725A5}"/>
    <dgm:cxn modelId="{0C45772B-EBB6-4B21-BC35-0311E6D83E2C}" srcId="{6A41704B-59FF-4F67-A1D8-0F2C9CDB0921}" destId="{10487B09-9CA9-42DC-8649-8EBA882284E2}" srcOrd="2" destOrd="0" parTransId="{23A758DA-A3ED-44C4-9EE8-82001E1C1366}" sibTransId="{89D27921-F3EB-4D29-B91B-21713C796C94}"/>
    <dgm:cxn modelId="{05CFFF2F-712D-4BA1-999A-004864FAE432}" type="presOf" srcId="{C9A3313C-3471-4554-8177-BE08219311D4}" destId="{27320207-6796-4E80-A654-750585F82D0B}" srcOrd="0" destOrd="0" presId="urn:microsoft.com/office/officeart/2008/layout/LinedList"/>
    <dgm:cxn modelId="{80B57E33-F305-4C85-8DC6-0A87B8EF102F}" type="presOf" srcId="{6C0958D6-4FB5-4FA2-A3A0-A21641C89A4B}" destId="{E28FC887-FE27-4BAF-AD43-841663643B44}" srcOrd="0" destOrd="0" presId="urn:microsoft.com/office/officeart/2008/layout/LinedList"/>
    <dgm:cxn modelId="{E93BAF33-27F8-48AD-BD35-3263F4846D57}" type="presOf" srcId="{F573080F-A2B8-451B-99F8-7A2C93ABCF22}" destId="{C71D08B6-E986-4F65-8BD3-1B9E534EBAF3}" srcOrd="0" destOrd="0" presId="urn:microsoft.com/office/officeart/2008/layout/LinedList"/>
    <dgm:cxn modelId="{817DFA5B-6A07-4022-BE9C-4B6D9CE6CA28}" srcId="{6A41704B-59FF-4F67-A1D8-0F2C9CDB0921}" destId="{7E788178-64C5-4340-BD7D-0BBA185EF082}" srcOrd="0" destOrd="0" parTransId="{3FC71183-3AAF-4C99-AC6A-366AEB96C857}" sibTransId="{1094529D-3D42-4CEB-856D-64B240F0CEAA}"/>
    <dgm:cxn modelId="{A069C25D-5749-465E-A18F-C4EE6F00C131}" type="presOf" srcId="{4FB8A040-7CC4-443A-B21B-4C8E6FA8B8D0}" destId="{15F40B32-ED6A-47A8-9088-D1A8BDF8E405}" srcOrd="0" destOrd="0" presId="urn:microsoft.com/office/officeart/2008/layout/LinedList"/>
    <dgm:cxn modelId="{A837916A-7B6D-443B-836C-F4A3C5617DB2}" srcId="{5EEAD18D-8DA4-429A-AF08-12ACD8BABE46}" destId="{C9A3313C-3471-4554-8177-BE08219311D4}" srcOrd="0" destOrd="0" parTransId="{D7B60790-41E6-4996-A43B-86259F432C1A}" sibTransId="{AA6158C2-F8E5-4003-AD74-9B8D5A64A486}"/>
    <dgm:cxn modelId="{B315714C-A4C6-4790-939B-CCDE22A48E87}" srcId="{CEE5C776-D931-4580-A643-D4506DA32B46}" destId="{5EEAD18D-8DA4-429A-AF08-12ACD8BABE46}" srcOrd="1" destOrd="0" parTransId="{2B6FCC24-8644-42E7-A954-7F91937B6FEC}" sibTransId="{EE992F0F-28C1-4447-B715-4232E1FA2C45}"/>
    <dgm:cxn modelId="{C850234D-8B37-4305-BB0E-F40E6C9267D7}" type="presOf" srcId="{10487B09-9CA9-42DC-8649-8EBA882284E2}" destId="{53BA0FAF-998D-4D94-8C56-BA15BF409EC8}" srcOrd="0" destOrd="0" presId="urn:microsoft.com/office/officeart/2008/layout/LinedList"/>
    <dgm:cxn modelId="{C9552051-D10B-4EC3-AAE2-43C2858E33CD}" srcId="{6A41704B-59FF-4F67-A1D8-0F2C9CDB0921}" destId="{4FB8A040-7CC4-443A-B21B-4C8E6FA8B8D0}" srcOrd="1" destOrd="0" parTransId="{9CE1F134-B135-4B02-9730-0F393FE96F37}" sibTransId="{D3170B4E-12CF-430B-9138-C24C7AA9BC39}"/>
    <dgm:cxn modelId="{30C4CBAF-79A7-4EEF-A068-48BDF1804ACB}" srcId="{CEE5C776-D931-4580-A643-D4506DA32B46}" destId="{6A41704B-59FF-4F67-A1D8-0F2C9CDB0921}" srcOrd="0" destOrd="0" parTransId="{B0769F4D-30CE-44DD-8F2A-CA661C68834C}" sibTransId="{046456D2-66E0-4CC5-9511-660D2F2ED222}"/>
    <dgm:cxn modelId="{773543BB-A588-463B-986C-1547C791C3D1}" srcId="{7E788178-64C5-4340-BD7D-0BBA185EF082}" destId="{CB149225-0DFE-4B7E-A0CD-9E56876169F6}" srcOrd="0" destOrd="0" parTransId="{41316E71-C084-49BA-ACF5-5806A4F73536}" sibTransId="{079281DB-AF3A-459A-9C7D-89DF2B0A8903}"/>
    <dgm:cxn modelId="{EEF4D5C6-677A-4FBC-A5C1-1F350CDAFE19}" type="presOf" srcId="{6A41704B-59FF-4F67-A1D8-0F2C9CDB0921}" destId="{96D6A443-5223-446D-8ABC-9E6A7E40392A}" srcOrd="0" destOrd="0" presId="urn:microsoft.com/office/officeart/2008/layout/LinedList"/>
    <dgm:cxn modelId="{F353D2CF-E966-453D-8EE3-962DA9FA8FE6}" srcId="{5EEAD18D-8DA4-429A-AF08-12ACD8BABE46}" destId="{2FD7905E-CBD4-4A96-9B34-53993BB477CC}" srcOrd="1" destOrd="0" parTransId="{05009A00-5129-4C38-935F-B3A4803FBC3A}" sibTransId="{DDBCC9E4-472D-4121-B3CD-F51645E89599}"/>
    <dgm:cxn modelId="{1F0B5DD0-F868-457B-B01D-C5895F5AA3B2}" type="presOf" srcId="{5EEAD18D-8DA4-429A-AF08-12ACD8BABE46}" destId="{D8A682B3-7BDF-436C-A8EE-F9BD51CC52C1}" srcOrd="0" destOrd="0" presId="urn:microsoft.com/office/officeart/2008/layout/LinedList"/>
    <dgm:cxn modelId="{990CD4D0-C062-4DF8-BC8C-A98123315499}" srcId="{7E788178-64C5-4340-BD7D-0BBA185EF082}" destId="{6C0958D6-4FB5-4FA2-A3A0-A21641C89A4B}" srcOrd="1" destOrd="0" parTransId="{9D5AA7CA-EF4B-444B-984A-2A3A7D364581}" sibTransId="{426C57F2-ED0D-436C-853D-E94B562AA634}"/>
    <dgm:cxn modelId="{9BBB57E3-5878-4E05-A3FD-F091EE8D38F1}" type="presOf" srcId="{CB149225-0DFE-4B7E-A0CD-9E56876169F6}" destId="{5D3A5083-B9BF-444F-87DA-D504195DE026}" srcOrd="0" destOrd="0" presId="urn:microsoft.com/office/officeart/2008/layout/LinedList"/>
    <dgm:cxn modelId="{47F1FFF7-2D71-41F9-8763-D94DAA55A9CC}" type="presOf" srcId="{CEE5C776-D931-4580-A643-D4506DA32B46}" destId="{061DB59F-FC69-40DA-A8FB-EE46770B6BCE}" srcOrd="0" destOrd="0" presId="urn:microsoft.com/office/officeart/2008/layout/LinedList"/>
    <dgm:cxn modelId="{AB5E8BFF-75F8-4261-829B-D2F99065D2B8}" type="presOf" srcId="{7E788178-64C5-4340-BD7D-0BBA185EF082}" destId="{82432A29-6E5B-45F8-887F-F883A3C38F09}" srcOrd="0" destOrd="0" presId="urn:microsoft.com/office/officeart/2008/layout/LinedList"/>
    <dgm:cxn modelId="{06EC3528-08A7-456C-A094-D40BBFB9E74F}" type="presParOf" srcId="{061DB59F-FC69-40DA-A8FB-EE46770B6BCE}" destId="{BD6518E6-7858-4632-987E-4E2EFC57A086}" srcOrd="0" destOrd="0" presId="urn:microsoft.com/office/officeart/2008/layout/LinedList"/>
    <dgm:cxn modelId="{A6AC7D92-9263-46C1-A7E1-41D81734797A}" type="presParOf" srcId="{061DB59F-FC69-40DA-A8FB-EE46770B6BCE}" destId="{47712A02-4859-43EF-AF4F-648BE063520E}" srcOrd="1" destOrd="0" presId="urn:microsoft.com/office/officeart/2008/layout/LinedList"/>
    <dgm:cxn modelId="{63E0D517-4E74-4C75-A947-6E7967492AED}" type="presParOf" srcId="{47712A02-4859-43EF-AF4F-648BE063520E}" destId="{96D6A443-5223-446D-8ABC-9E6A7E40392A}" srcOrd="0" destOrd="0" presId="urn:microsoft.com/office/officeart/2008/layout/LinedList"/>
    <dgm:cxn modelId="{F2127B31-D8F0-4FEE-829E-0E77FA431531}" type="presParOf" srcId="{47712A02-4859-43EF-AF4F-648BE063520E}" destId="{54C3725E-8F5B-4875-BD36-F3D04BBBEF45}" srcOrd="1" destOrd="0" presId="urn:microsoft.com/office/officeart/2008/layout/LinedList"/>
    <dgm:cxn modelId="{59914751-BE7E-443D-9EF6-E0E3186C464E}" type="presParOf" srcId="{54C3725E-8F5B-4875-BD36-F3D04BBBEF45}" destId="{78D2007F-E622-4137-93D2-F5F52B09D791}" srcOrd="0" destOrd="0" presId="urn:microsoft.com/office/officeart/2008/layout/LinedList"/>
    <dgm:cxn modelId="{F1673502-2C95-4B8B-9645-A39546E95C3B}" type="presParOf" srcId="{54C3725E-8F5B-4875-BD36-F3D04BBBEF45}" destId="{5EC71656-74E0-4CDE-81E9-067810E857AB}" srcOrd="1" destOrd="0" presId="urn:microsoft.com/office/officeart/2008/layout/LinedList"/>
    <dgm:cxn modelId="{198BE8FF-4111-4AE9-A0B5-DFF3777D8C1A}" type="presParOf" srcId="{5EC71656-74E0-4CDE-81E9-067810E857AB}" destId="{2629C81D-1AC9-44DD-BFE5-128796138EEE}" srcOrd="0" destOrd="0" presId="urn:microsoft.com/office/officeart/2008/layout/LinedList"/>
    <dgm:cxn modelId="{0A42B460-4F86-4953-B65C-E549499596E6}" type="presParOf" srcId="{5EC71656-74E0-4CDE-81E9-067810E857AB}" destId="{82432A29-6E5B-45F8-887F-F883A3C38F09}" srcOrd="1" destOrd="0" presId="urn:microsoft.com/office/officeart/2008/layout/LinedList"/>
    <dgm:cxn modelId="{B6A480B4-662B-451F-BBEE-DA7AA771D08A}" type="presParOf" srcId="{5EC71656-74E0-4CDE-81E9-067810E857AB}" destId="{D14625A2-F2C4-4124-A9F5-C05B156654F3}" srcOrd="2" destOrd="0" presId="urn:microsoft.com/office/officeart/2008/layout/LinedList"/>
    <dgm:cxn modelId="{21FACA19-2388-4FBF-8573-F7256C37878D}" type="presParOf" srcId="{D14625A2-F2C4-4124-A9F5-C05B156654F3}" destId="{32A00837-436D-4D14-955C-E265FDDB3706}" srcOrd="0" destOrd="0" presId="urn:microsoft.com/office/officeart/2008/layout/LinedList"/>
    <dgm:cxn modelId="{031E05AF-03C6-4BAB-A1A8-9F057B2F7E01}" type="presParOf" srcId="{32A00837-436D-4D14-955C-E265FDDB3706}" destId="{0BB4F4FE-9EEC-4827-9DEF-B5F9C69E961B}" srcOrd="0" destOrd="0" presId="urn:microsoft.com/office/officeart/2008/layout/LinedList"/>
    <dgm:cxn modelId="{B849CC77-B371-400F-98D8-5368E0D6F15F}" type="presParOf" srcId="{32A00837-436D-4D14-955C-E265FDDB3706}" destId="{5D3A5083-B9BF-444F-87DA-D504195DE026}" srcOrd="1" destOrd="0" presId="urn:microsoft.com/office/officeart/2008/layout/LinedList"/>
    <dgm:cxn modelId="{ABA6A137-C4BF-4075-A90E-27F61F7C712A}" type="presParOf" srcId="{32A00837-436D-4D14-955C-E265FDDB3706}" destId="{9EC568A0-668F-4BE4-A417-08DDFA60E141}" srcOrd="2" destOrd="0" presId="urn:microsoft.com/office/officeart/2008/layout/LinedList"/>
    <dgm:cxn modelId="{ECDE14AD-0893-424C-9D39-950B6161364E}" type="presParOf" srcId="{D14625A2-F2C4-4124-A9F5-C05B156654F3}" destId="{A4CAEFA5-4B1C-4A51-8448-18833E2297B0}" srcOrd="1" destOrd="0" presId="urn:microsoft.com/office/officeart/2008/layout/LinedList"/>
    <dgm:cxn modelId="{D5972E1D-AB8D-46DB-BFD5-BBC9CB1CACB9}" type="presParOf" srcId="{D14625A2-F2C4-4124-A9F5-C05B156654F3}" destId="{A256AD13-3E2E-402E-B566-0F1907CBCF9A}" srcOrd="2" destOrd="0" presId="urn:microsoft.com/office/officeart/2008/layout/LinedList"/>
    <dgm:cxn modelId="{D14D14F9-1F77-469A-ABF4-A8455EFF6F5F}" type="presParOf" srcId="{A256AD13-3E2E-402E-B566-0F1907CBCF9A}" destId="{DA73441A-B0B2-4796-8C40-847A6380A2EC}" srcOrd="0" destOrd="0" presId="urn:microsoft.com/office/officeart/2008/layout/LinedList"/>
    <dgm:cxn modelId="{32927E30-C309-412A-930D-E664FBB13287}" type="presParOf" srcId="{A256AD13-3E2E-402E-B566-0F1907CBCF9A}" destId="{E28FC887-FE27-4BAF-AD43-841663643B44}" srcOrd="1" destOrd="0" presId="urn:microsoft.com/office/officeart/2008/layout/LinedList"/>
    <dgm:cxn modelId="{C2D885BE-BE5B-4F85-9B3D-9FEF273DA6A6}" type="presParOf" srcId="{A256AD13-3E2E-402E-B566-0F1907CBCF9A}" destId="{D2D03957-528F-4F61-9F76-2756B567DC05}" srcOrd="2" destOrd="0" presId="urn:microsoft.com/office/officeart/2008/layout/LinedList"/>
    <dgm:cxn modelId="{21603E55-6BC4-468D-989F-BCBFC8CDAB75}" type="presParOf" srcId="{54C3725E-8F5B-4875-BD36-F3D04BBBEF45}" destId="{0119C84A-AEA9-4CB2-A306-98D98EC33412}" srcOrd="2" destOrd="0" presId="urn:microsoft.com/office/officeart/2008/layout/LinedList"/>
    <dgm:cxn modelId="{F1EED369-8C89-4278-97FD-DDC81CAEAC22}" type="presParOf" srcId="{54C3725E-8F5B-4875-BD36-F3D04BBBEF45}" destId="{505DE098-00D3-492A-94F0-8F735378D2B6}" srcOrd="3" destOrd="0" presId="urn:microsoft.com/office/officeart/2008/layout/LinedList"/>
    <dgm:cxn modelId="{9F0B9083-A917-47D4-A715-84E3CC869C6D}" type="presParOf" srcId="{54C3725E-8F5B-4875-BD36-F3D04BBBEF45}" destId="{2DB12F81-2237-4917-8D66-521AF8127395}" srcOrd="4" destOrd="0" presId="urn:microsoft.com/office/officeart/2008/layout/LinedList"/>
    <dgm:cxn modelId="{58B77396-B197-48D8-A121-C4B2EA21E3F4}" type="presParOf" srcId="{2DB12F81-2237-4917-8D66-521AF8127395}" destId="{9529DCB9-6C10-4A05-998B-F6FB88BE2DB0}" srcOrd="0" destOrd="0" presId="urn:microsoft.com/office/officeart/2008/layout/LinedList"/>
    <dgm:cxn modelId="{0DA61BAF-5732-4720-9EA1-0410822F951D}" type="presParOf" srcId="{2DB12F81-2237-4917-8D66-521AF8127395}" destId="{15F40B32-ED6A-47A8-9088-D1A8BDF8E405}" srcOrd="1" destOrd="0" presId="urn:microsoft.com/office/officeart/2008/layout/LinedList"/>
    <dgm:cxn modelId="{63FB931F-3C33-451A-9499-984801EA5D65}" type="presParOf" srcId="{2DB12F81-2237-4917-8D66-521AF8127395}" destId="{9AC1359A-0574-45A6-972E-F018A0B70E4E}" srcOrd="2" destOrd="0" presId="urn:microsoft.com/office/officeart/2008/layout/LinedList"/>
    <dgm:cxn modelId="{8D8A4AE4-9789-44BE-A4A6-7AC2B6625D74}" type="presParOf" srcId="{54C3725E-8F5B-4875-BD36-F3D04BBBEF45}" destId="{6DBDEC97-370C-4F5A-9470-0C365030453F}" srcOrd="5" destOrd="0" presId="urn:microsoft.com/office/officeart/2008/layout/LinedList"/>
    <dgm:cxn modelId="{9CC61CF2-D36C-4702-8591-7C4762352EDB}" type="presParOf" srcId="{54C3725E-8F5B-4875-BD36-F3D04BBBEF45}" destId="{8FA88EB0-B4C5-4A9D-9553-69A1954917AB}" srcOrd="6" destOrd="0" presId="urn:microsoft.com/office/officeart/2008/layout/LinedList"/>
    <dgm:cxn modelId="{E41F62BC-0C42-4BBF-90C9-7AFB602FDA8D}" type="presParOf" srcId="{54C3725E-8F5B-4875-BD36-F3D04BBBEF45}" destId="{96BAD59F-0283-4F1A-AD6A-3A267F132096}" srcOrd="7" destOrd="0" presId="urn:microsoft.com/office/officeart/2008/layout/LinedList"/>
    <dgm:cxn modelId="{31D98F1D-0CCA-41EA-BE48-509517ABBDF4}" type="presParOf" srcId="{96BAD59F-0283-4F1A-AD6A-3A267F132096}" destId="{91906FD4-0129-48FA-A282-C9F62DC2BCC9}" srcOrd="0" destOrd="0" presId="urn:microsoft.com/office/officeart/2008/layout/LinedList"/>
    <dgm:cxn modelId="{82C59688-2980-4FE8-8CC0-4CD576B15D7A}" type="presParOf" srcId="{96BAD59F-0283-4F1A-AD6A-3A267F132096}" destId="{53BA0FAF-998D-4D94-8C56-BA15BF409EC8}" srcOrd="1" destOrd="0" presId="urn:microsoft.com/office/officeart/2008/layout/LinedList"/>
    <dgm:cxn modelId="{755B4778-B193-47FD-9532-172899534F12}" type="presParOf" srcId="{96BAD59F-0283-4F1A-AD6A-3A267F132096}" destId="{852AA16D-89C2-4BD0-8797-4F6417C4466E}" srcOrd="2" destOrd="0" presId="urn:microsoft.com/office/officeart/2008/layout/LinedList"/>
    <dgm:cxn modelId="{8270A811-E2DD-4B46-B12B-F1C05DBEC49E}" type="presParOf" srcId="{54C3725E-8F5B-4875-BD36-F3D04BBBEF45}" destId="{B02EFA2A-27C2-46D2-86CA-7B3AC042C9E1}" srcOrd="8" destOrd="0" presId="urn:microsoft.com/office/officeart/2008/layout/LinedList"/>
    <dgm:cxn modelId="{F527024C-9B1D-4845-AE44-1D8316DDD4FE}" type="presParOf" srcId="{54C3725E-8F5B-4875-BD36-F3D04BBBEF45}" destId="{6444A81F-8621-442D-9D10-F8BD854AA33A}" srcOrd="9" destOrd="0" presId="urn:microsoft.com/office/officeart/2008/layout/LinedList"/>
    <dgm:cxn modelId="{0AAFA744-E02C-4677-8088-B5A77B9CE900}" type="presParOf" srcId="{54C3725E-8F5B-4875-BD36-F3D04BBBEF45}" destId="{9D4B0048-D443-4A55-9B2E-060D5BD1FE93}" srcOrd="10" destOrd="0" presId="urn:microsoft.com/office/officeart/2008/layout/LinedList"/>
    <dgm:cxn modelId="{640F7B99-EB64-4F0F-877B-9D539B87BDBB}" type="presParOf" srcId="{9D4B0048-D443-4A55-9B2E-060D5BD1FE93}" destId="{E8ED3E56-6494-4AB9-9275-CBDF9B313CCB}" srcOrd="0" destOrd="0" presId="urn:microsoft.com/office/officeart/2008/layout/LinedList"/>
    <dgm:cxn modelId="{C223E273-0079-4932-B37F-2E726BC7F3F8}" type="presParOf" srcId="{9D4B0048-D443-4A55-9B2E-060D5BD1FE93}" destId="{C71D08B6-E986-4F65-8BD3-1B9E534EBAF3}" srcOrd="1" destOrd="0" presId="urn:microsoft.com/office/officeart/2008/layout/LinedList"/>
    <dgm:cxn modelId="{E3AB0597-05A1-4948-A987-1657C4B282B9}" type="presParOf" srcId="{9D4B0048-D443-4A55-9B2E-060D5BD1FE93}" destId="{98708D3E-B0CC-41F5-B1B7-A9876C09C1A3}" srcOrd="2" destOrd="0" presId="urn:microsoft.com/office/officeart/2008/layout/LinedList"/>
    <dgm:cxn modelId="{CD3BC467-6B90-4A53-97FE-DFB8E58B48DE}" type="presParOf" srcId="{54C3725E-8F5B-4875-BD36-F3D04BBBEF45}" destId="{7E36C9B4-470F-49A4-990B-0878E5BB7ECF}" srcOrd="11" destOrd="0" presId="urn:microsoft.com/office/officeart/2008/layout/LinedList"/>
    <dgm:cxn modelId="{AF003C85-6E23-4808-9DE6-786ABA78270A}" type="presParOf" srcId="{54C3725E-8F5B-4875-BD36-F3D04BBBEF45}" destId="{23F090AA-8209-4EB1-8F60-154CEFB4ECDA}" srcOrd="12" destOrd="0" presId="urn:microsoft.com/office/officeart/2008/layout/LinedList"/>
    <dgm:cxn modelId="{FF661C27-25CC-4120-9CD7-85F215E2FB83}" type="presParOf" srcId="{54C3725E-8F5B-4875-BD36-F3D04BBBEF45}" destId="{6AB9BD33-9BFD-42B6-ACF8-CB6D87DE4DD6}" srcOrd="13" destOrd="0" presId="urn:microsoft.com/office/officeart/2008/layout/LinedList"/>
    <dgm:cxn modelId="{094F0DA1-A367-408C-82AA-C3924B736925}" type="presParOf" srcId="{6AB9BD33-9BFD-42B6-ACF8-CB6D87DE4DD6}" destId="{702C22DB-1A09-4EA2-B6BE-9F998A5FAC93}" srcOrd="0" destOrd="0" presId="urn:microsoft.com/office/officeart/2008/layout/LinedList"/>
    <dgm:cxn modelId="{67EE8F33-4081-43FB-9056-180E996C12FD}" type="presParOf" srcId="{6AB9BD33-9BFD-42B6-ACF8-CB6D87DE4DD6}" destId="{5FA814FA-4CA1-4EF7-873B-8122F31AFCD8}" srcOrd="1" destOrd="0" presId="urn:microsoft.com/office/officeart/2008/layout/LinedList"/>
    <dgm:cxn modelId="{EB6DE3A5-B967-43AC-86BB-2686D0587ABD}" type="presParOf" srcId="{6AB9BD33-9BFD-42B6-ACF8-CB6D87DE4DD6}" destId="{F0A19144-E6D8-4732-9DCC-334FD41F37E6}" srcOrd="2" destOrd="0" presId="urn:microsoft.com/office/officeart/2008/layout/LinedList"/>
    <dgm:cxn modelId="{8782B8D3-5ACF-4B9A-A75E-763D1FB110D3}" type="presParOf" srcId="{54C3725E-8F5B-4875-BD36-F3D04BBBEF45}" destId="{6144260A-D8E1-4EF0-89CF-F6F9411E331A}" srcOrd="14" destOrd="0" presId="urn:microsoft.com/office/officeart/2008/layout/LinedList"/>
    <dgm:cxn modelId="{2DDB4ACD-982D-4220-BF33-3012FECE2F53}" type="presParOf" srcId="{54C3725E-8F5B-4875-BD36-F3D04BBBEF45}" destId="{2F704E6F-31C4-4D05-A0A9-8EEE21A7140D}" srcOrd="15" destOrd="0" presId="urn:microsoft.com/office/officeart/2008/layout/LinedList"/>
    <dgm:cxn modelId="{399B2E47-4019-4BC5-A11E-1B72A6C21622}" type="presParOf" srcId="{061DB59F-FC69-40DA-A8FB-EE46770B6BCE}" destId="{22CECB1F-45A4-40FF-9382-790D58FE7DF1}" srcOrd="2" destOrd="0" presId="urn:microsoft.com/office/officeart/2008/layout/LinedList"/>
    <dgm:cxn modelId="{7F5074DA-ACB3-44D3-80A8-AFAAFA4E0C1D}" type="presParOf" srcId="{061DB59F-FC69-40DA-A8FB-EE46770B6BCE}" destId="{683ED657-F7C1-45AD-86BE-804CD38F673D}" srcOrd="3" destOrd="0" presId="urn:microsoft.com/office/officeart/2008/layout/LinedList"/>
    <dgm:cxn modelId="{F1C9FF33-1091-48ED-A19B-5327B5E4C0EF}" type="presParOf" srcId="{683ED657-F7C1-45AD-86BE-804CD38F673D}" destId="{D8A682B3-7BDF-436C-A8EE-F9BD51CC52C1}" srcOrd="0" destOrd="0" presId="urn:microsoft.com/office/officeart/2008/layout/LinedList"/>
    <dgm:cxn modelId="{04F075B5-7A5E-4CB1-A70C-EF7F4A0385DE}" type="presParOf" srcId="{683ED657-F7C1-45AD-86BE-804CD38F673D}" destId="{8280264C-F49B-4760-B1D7-FD9972F29A50}" srcOrd="1" destOrd="0" presId="urn:microsoft.com/office/officeart/2008/layout/LinedList"/>
    <dgm:cxn modelId="{151846BC-1EB0-42D8-A9B8-A30701015C84}" type="presParOf" srcId="{8280264C-F49B-4760-B1D7-FD9972F29A50}" destId="{5FBE42B1-3F73-4AE3-BE49-1BDFD064444B}" srcOrd="0" destOrd="0" presId="urn:microsoft.com/office/officeart/2008/layout/LinedList"/>
    <dgm:cxn modelId="{78C1566B-CDE7-419B-850E-6D26C853333E}" type="presParOf" srcId="{8280264C-F49B-4760-B1D7-FD9972F29A50}" destId="{E2A20DA0-E65A-4464-B23E-A41B86C24032}" srcOrd="1" destOrd="0" presId="urn:microsoft.com/office/officeart/2008/layout/LinedList"/>
    <dgm:cxn modelId="{4CF86D1B-8320-4088-8645-4F6CCED2C398}" type="presParOf" srcId="{E2A20DA0-E65A-4464-B23E-A41B86C24032}" destId="{087DA832-DE51-4A49-8722-DC1112BBA210}" srcOrd="0" destOrd="0" presId="urn:microsoft.com/office/officeart/2008/layout/LinedList"/>
    <dgm:cxn modelId="{4C3DF0D8-3B4C-4700-B43C-41E2C01FC154}" type="presParOf" srcId="{E2A20DA0-E65A-4464-B23E-A41B86C24032}" destId="{27320207-6796-4E80-A654-750585F82D0B}" srcOrd="1" destOrd="0" presId="urn:microsoft.com/office/officeart/2008/layout/LinedList"/>
    <dgm:cxn modelId="{82A45C30-00C4-4977-A446-DB0566C6929D}" type="presParOf" srcId="{E2A20DA0-E65A-4464-B23E-A41B86C24032}" destId="{E8098E05-A1A9-4AE2-8AE9-37EA1F56A25E}" srcOrd="2" destOrd="0" presId="urn:microsoft.com/office/officeart/2008/layout/LinedList"/>
    <dgm:cxn modelId="{0AAE9277-A396-46D6-B241-D9118C32EB8E}" type="presParOf" srcId="{8280264C-F49B-4760-B1D7-FD9972F29A50}" destId="{9D8C7DDB-8A34-4C3B-80C5-3DF1828D4CBC}" srcOrd="2" destOrd="0" presId="urn:microsoft.com/office/officeart/2008/layout/LinedList"/>
    <dgm:cxn modelId="{B82175A2-059E-46B0-864E-C344A8A95770}" type="presParOf" srcId="{8280264C-F49B-4760-B1D7-FD9972F29A50}" destId="{D26AAF79-D99B-4FA2-B7FF-241CD97A98FE}" srcOrd="3" destOrd="0" presId="urn:microsoft.com/office/officeart/2008/layout/LinedList"/>
    <dgm:cxn modelId="{8E65B7B1-D1D8-4A02-AE2C-6C51FDA50D25}" type="presParOf" srcId="{8280264C-F49B-4760-B1D7-FD9972F29A50}" destId="{279335DA-9015-4075-B3EB-65702097DE76}" srcOrd="4" destOrd="0" presId="urn:microsoft.com/office/officeart/2008/layout/LinedList"/>
    <dgm:cxn modelId="{DD238C31-4D92-414F-B7B6-7DC42F173079}" type="presParOf" srcId="{279335DA-9015-4075-B3EB-65702097DE76}" destId="{79B2B606-7B37-4EF4-973C-99319E6BCF95}" srcOrd="0" destOrd="0" presId="urn:microsoft.com/office/officeart/2008/layout/LinedList"/>
    <dgm:cxn modelId="{F0FA11B0-6DBE-49A0-A6D6-4C3C386C8EEB}" type="presParOf" srcId="{279335DA-9015-4075-B3EB-65702097DE76}" destId="{D4FA1207-4C51-4CC1-BAFF-E563382D7938}" srcOrd="1" destOrd="0" presId="urn:microsoft.com/office/officeart/2008/layout/LinedList"/>
    <dgm:cxn modelId="{97D3C198-5080-4DF9-8A35-607F63E9B321}" type="presParOf" srcId="{279335DA-9015-4075-B3EB-65702097DE76}" destId="{4F2524C7-35F2-4AF7-9232-0E34C69945B7}" srcOrd="2" destOrd="0" presId="urn:microsoft.com/office/officeart/2008/layout/LinedList"/>
    <dgm:cxn modelId="{20729149-3E01-4DF5-93DF-528192F7A35E}" type="presParOf" srcId="{8280264C-F49B-4760-B1D7-FD9972F29A50}" destId="{353CEE1F-27E8-4924-B08A-462052D0554C}" srcOrd="5" destOrd="0" presId="urn:microsoft.com/office/officeart/2008/layout/LinedList"/>
    <dgm:cxn modelId="{1939439D-C9F1-45BC-AFA0-6190573F3C84}" type="presParOf" srcId="{8280264C-F49B-4760-B1D7-FD9972F29A50}" destId="{73DFB663-A94F-4401-87A3-F3590D4C9168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2A311B-FC81-49BA-A8AF-9E15B2F24D7C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2785BE2-A479-412C-BDFA-A3974EF30DB4}">
      <dgm:prSet/>
      <dgm:spPr/>
      <dgm:t>
        <a:bodyPr/>
        <a:lstStyle/>
        <a:p>
          <a:r>
            <a:rPr lang="en-US" b="1" i="1" dirty="0"/>
            <a:t>9.1. Comprehensive Grand Project </a:t>
          </a:r>
        </a:p>
      </dgm:t>
    </dgm:pt>
    <dgm:pt modelId="{668AA8CE-5663-40E8-9185-E420EC1801C8}" type="parTrans" cxnId="{EE5D9CE6-63F9-4F44-8AE7-2D56CA0C1E92}">
      <dgm:prSet/>
      <dgm:spPr/>
      <dgm:t>
        <a:bodyPr/>
        <a:lstStyle/>
        <a:p>
          <a:endParaRPr lang="en-US"/>
        </a:p>
      </dgm:t>
    </dgm:pt>
    <dgm:pt modelId="{71F9B14B-1CEC-4895-88B5-005AE7A16700}" type="sibTrans" cxnId="{EE5D9CE6-63F9-4F44-8AE7-2D56CA0C1E92}">
      <dgm:prSet/>
      <dgm:spPr/>
      <dgm:t>
        <a:bodyPr/>
        <a:lstStyle/>
        <a:p>
          <a:endParaRPr lang="en-US"/>
        </a:p>
      </dgm:t>
    </dgm:pt>
    <dgm:pt modelId="{366A44A9-D2DE-4631-920C-1108BDF211D0}">
      <dgm:prSet custT="1"/>
      <dgm:spPr/>
      <dgm:t>
        <a:bodyPr/>
        <a:lstStyle/>
        <a:p>
          <a:pPr algn="l">
            <a:spcAft>
              <a:spcPts val="0"/>
            </a:spcAft>
            <a:buNone/>
          </a:pPr>
          <a:r>
            <a:rPr lang="en-US" sz="2800" b="1" dirty="0"/>
            <a:t>Withdrawal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first year is 15%,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second year is 20%,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third year is 20%,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fourth year is 25% and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final year is 20%. </a:t>
          </a:r>
        </a:p>
      </dgm:t>
    </dgm:pt>
    <dgm:pt modelId="{C7BE4B3B-594D-4ACA-9F4B-D80755944AF1}" type="parTrans" cxnId="{C768672E-9989-47C6-BECF-DFD249425B19}">
      <dgm:prSet/>
      <dgm:spPr/>
      <dgm:t>
        <a:bodyPr/>
        <a:lstStyle/>
        <a:p>
          <a:endParaRPr lang="en-US"/>
        </a:p>
      </dgm:t>
    </dgm:pt>
    <dgm:pt modelId="{8F6A9207-2832-480A-ACA4-9634F5771A33}" type="sibTrans" cxnId="{C768672E-9989-47C6-BECF-DFD249425B19}">
      <dgm:prSet/>
      <dgm:spPr/>
      <dgm:t>
        <a:bodyPr/>
        <a:lstStyle/>
        <a:p>
          <a:endParaRPr lang="en-US"/>
        </a:p>
      </dgm:t>
    </dgm:pt>
    <dgm:pt modelId="{5119CC77-B0B6-480B-9FC4-3EC8F1E0CDAF}">
      <dgm:prSet/>
      <dgm:spPr/>
      <dgm:t>
        <a:bodyPr/>
        <a:lstStyle/>
        <a:p>
          <a:r>
            <a:rPr lang="en-US" b="1" i="1" dirty="0"/>
            <a:t>9.2. Multidisciplinary Grand Project  </a:t>
          </a:r>
        </a:p>
      </dgm:t>
    </dgm:pt>
    <dgm:pt modelId="{27A8C57D-2F2B-4D3B-8982-3D5AA896325A}" type="parTrans" cxnId="{28896869-28A6-4CF2-A0FE-18987374B3C6}">
      <dgm:prSet/>
      <dgm:spPr/>
      <dgm:t>
        <a:bodyPr/>
        <a:lstStyle/>
        <a:p>
          <a:endParaRPr lang="en-US"/>
        </a:p>
      </dgm:t>
    </dgm:pt>
    <dgm:pt modelId="{18AF167B-EB00-4EC6-9F39-4EBB158FB549}" type="sibTrans" cxnId="{28896869-28A6-4CF2-A0FE-18987374B3C6}">
      <dgm:prSet/>
      <dgm:spPr/>
      <dgm:t>
        <a:bodyPr/>
        <a:lstStyle/>
        <a:p>
          <a:endParaRPr lang="en-US"/>
        </a:p>
      </dgm:t>
    </dgm:pt>
    <dgm:pt modelId="{CCC5522C-FEE1-4D9A-822F-D0F541DEAFC9}">
      <dgm:prSet custT="1"/>
      <dgm:spPr/>
      <dgm:t>
        <a:bodyPr/>
        <a:lstStyle/>
        <a:p>
          <a:r>
            <a:rPr lang="en-US" sz="2800" b="1" dirty="0"/>
            <a:t>Withdrawal</a:t>
          </a:r>
        </a:p>
        <a:p>
          <a:r>
            <a:rPr lang="en-US" sz="2800" dirty="0"/>
            <a:t>the first year is 30%, </a:t>
          </a:r>
        </a:p>
        <a:p>
          <a:r>
            <a:rPr lang="en-US" sz="2800" dirty="0"/>
            <a:t>the second year is 40% and </a:t>
          </a:r>
        </a:p>
        <a:p>
          <a:r>
            <a:rPr lang="en-US" sz="2800" dirty="0"/>
            <a:t> the third year is 30%. </a:t>
          </a:r>
        </a:p>
      </dgm:t>
    </dgm:pt>
    <dgm:pt modelId="{DC9B1C94-D988-46D1-9B08-2804EE88DD4E}" type="parTrans" cxnId="{4BEC1034-C89B-4DD1-B305-A53EFA6EC629}">
      <dgm:prSet/>
      <dgm:spPr/>
      <dgm:t>
        <a:bodyPr/>
        <a:lstStyle/>
        <a:p>
          <a:endParaRPr lang="en-US"/>
        </a:p>
      </dgm:t>
    </dgm:pt>
    <dgm:pt modelId="{DEB3D812-02D1-4355-AF87-4B73868357F9}" type="sibTrans" cxnId="{4BEC1034-C89B-4DD1-B305-A53EFA6EC629}">
      <dgm:prSet/>
      <dgm:spPr/>
      <dgm:t>
        <a:bodyPr/>
        <a:lstStyle/>
        <a:p>
          <a:endParaRPr lang="en-US"/>
        </a:p>
      </dgm:t>
    </dgm:pt>
    <dgm:pt modelId="{E8F8E0E1-CB6B-4CA7-8F1E-9BDF1E288D6A}">
      <dgm:prSet/>
      <dgm:spPr/>
      <dgm:t>
        <a:bodyPr/>
        <a:lstStyle/>
        <a:p>
          <a:pPr rtl="0"/>
          <a:endParaRPr lang="en-US" dirty="0"/>
        </a:p>
      </dgm:t>
    </dgm:pt>
    <dgm:pt modelId="{23B1321A-39EF-4B0C-8AA1-A83F7142752A}" type="sibTrans" cxnId="{C7112B6A-7C28-43A9-A11B-40EA0F836CC5}">
      <dgm:prSet/>
      <dgm:spPr/>
      <dgm:t>
        <a:bodyPr/>
        <a:lstStyle/>
        <a:p>
          <a:endParaRPr lang="en-US"/>
        </a:p>
      </dgm:t>
    </dgm:pt>
    <dgm:pt modelId="{CA9A01E0-BE2C-4CEB-98EF-F3B17AA75B71}" type="parTrans" cxnId="{C7112B6A-7C28-43A9-A11B-40EA0F836CC5}">
      <dgm:prSet/>
      <dgm:spPr/>
      <dgm:t>
        <a:bodyPr/>
        <a:lstStyle/>
        <a:p>
          <a:endParaRPr lang="en-US"/>
        </a:p>
      </dgm:t>
    </dgm:pt>
    <dgm:pt modelId="{460B7F3A-D0F2-46C9-AECB-3ABCF5714836}" type="pres">
      <dgm:prSet presAssocID="{412A311B-FC81-49BA-A8AF-9E15B2F24D7C}" presName="vert0" presStyleCnt="0">
        <dgm:presLayoutVars>
          <dgm:dir/>
          <dgm:animOne val="branch"/>
          <dgm:animLvl val="lvl"/>
        </dgm:presLayoutVars>
      </dgm:prSet>
      <dgm:spPr/>
    </dgm:pt>
    <dgm:pt modelId="{606ECA2C-B413-45CA-B55A-1C596E00361F}" type="pres">
      <dgm:prSet presAssocID="{E8F8E0E1-CB6B-4CA7-8F1E-9BDF1E288D6A}" presName="thickLine" presStyleLbl="alignNode1" presStyleIdx="0" presStyleCnt="1"/>
      <dgm:spPr/>
    </dgm:pt>
    <dgm:pt modelId="{699A7B54-2234-48CA-9CAA-67C3F1897358}" type="pres">
      <dgm:prSet presAssocID="{E8F8E0E1-CB6B-4CA7-8F1E-9BDF1E288D6A}" presName="horz1" presStyleCnt="0"/>
      <dgm:spPr/>
    </dgm:pt>
    <dgm:pt modelId="{70EE83E0-D23F-4B52-B600-DEC1EE54EFC2}" type="pres">
      <dgm:prSet presAssocID="{E8F8E0E1-CB6B-4CA7-8F1E-9BDF1E288D6A}" presName="tx1" presStyleLbl="revTx" presStyleIdx="0" presStyleCnt="5"/>
      <dgm:spPr/>
    </dgm:pt>
    <dgm:pt modelId="{3EC09ACF-B3C4-4C63-9662-86040343BD20}" type="pres">
      <dgm:prSet presAssocID="{E8F8E0E1-CB6B-4CA7-8F1E-9BDF1E288D6A}" presName="vert1" presStyleCnt="0"/>
      <dgm:spPr/>
    </dgm:pt>
    <dgm:pt modelId="{025120B1-18EB-44DB-BFCD-9BA3C2C61E2B}" type="pres">
      <dgm:prSet presAssocID="{D2785BE2-A479-412C-BDFA-A3974EF30DB4}" presName="vertSpace2a" presStyleCnt="0"/>
      <dgm:spPr/>
    </dgm:pt>
    <dgm:pt modelId="{872A8A94-8E67-4D56-9FE5-A23F578299B3}" type="pres">
      <dgm:prSet presAssocID="{D2785BE2-A479-412C-BDFA-A3974EF30DB4}" presName="horz2" presStyleCnt="0"/>
      <dgm:spPr/>
    </dgm:pt>
    <dgm:pt modelId="{BC1A66AD-2651-4C85-8A05-F9E85AF16E3E}" type="pres">
      <dgm:prSet presAssocID="{D2785BE2-A479-412C-BDFA-A3974EF30DB4}" presName="horzSpace2" presStyleCnt="0"/>
      <dgm:spPr/>
    </dgm:pt>
    <dgm:pt modelId="{C7BFF203-9C46-4221-B49A-EF5F88D6A2A8}" type="pres">
      <dgm:prSet presAssocID="{D2785BE2-A479-412C-BDFA-A3974EF30DB4}" presName="tx2" presStyleLbl="revTx" presStyleIdx="1" presStyleCnt="5" custScaleX="163543" custLinFactNeighborX="-44787" custLinFactNeighborY="737"/>
      <dgm:spPr/>
    </dgm:pt>
    <dgm:pt modelId="{4FEF55A4-E72B-4A16-96BC-7C8601C8CF23}" type="pres">
      <dgm:prSet presAssocID="{D2785BE2-A479-412C-BDFA-A3974EF30DB4}" presName="vert2" presStyleCnt="0"/>
      <dgm:spPr/>
    </dgm:pt>
    <dgm:pt modelId="{941CE8EA-7AD3-46AC-AE20-E56F9C7AF091}" type="pres">
      <dgm:prSet presAssocID="{366A44A9-D2DE-4631-920C-1108BDF211D0}" presName="horz3" presStyleCnt="0"/>
      <dgm:spPr/>
    </dgm:pt>
    <dgm:pt modelId="{12A5A6D1-4902-4794-A37C-2338108D5634}" type="pres">
      <dgm:prSet presAssocID="{366A44A9-D2DE-4631-920C-1108BDF211D0}" presName="horzSpace3" presStyleCnt="0"/>
      <dgm:spPr/>
    </dgm:pt>
    <dgm:pt modelId="{D9DF343C-07BE-4BEF-A386-67DE0D7BD559}" type="pres">
      <dgm:prSet presAssocID="{366A44A9-D2DE-4631-920C-1108BDF211D0}" presName="tx3" presStyleLbl="revTx" presStyleIdx="2" presStyleCnt="5" custScaleX="336937" custScaleY="116635" custLinFactNeighborX="-4111" custLinFactNeighborY="-7507"/>
      <dgm:spPr/>
    </dgm:pt>
    <dgm:pt modelId="{BD5A5F34-64C6-4D63-9661-94C7BE036656}" type="pres">
      <dgm:prSet presAssocID="{366A44A9-D2DE-4631-920C-1108BDF211D0}" presName="vert3" presStyleCnt="0"/>
      <dgm:spPr/>
    </dgm:pt>
    <dgm:pt modelId="{819B48E1-721A-47FE-A17A-3C369C15CA07}" type="pres">
      <dgm:prSet presAssocID="{D2785BE2-A479-412C-BDFA-A3974EF30DB4}" presName="thinLine2b" presStyleLbl="callout" presStyleIdx="0" presStyleCnt="2"/>
      <dgm:spPr/>
    </dgm:pt>
    <dgm:pt modelId="{7ABEF92D-20D9-4781-BEED-8ABCFAEDE06D}" type="pres">
      <dgm:prSet presAssocID="{D2785BE2-A479-412C-BDFA-A3974EF30DB4}" presName="vertSpace2b" presStyleCnt="0"/>
      <dgm:spPr/>
    </dgm:pt>
    <dgm:pt modelId="{1420DE68-4B11-419A-BB31-DFE2B9DC4405}" type="pres">
      <dgm:prSet presAssocID="{5119CC77-B0B6-480B-9FC4-3EC8F1E0CDAF}" presName="horz2" presStyleCnt="0"/>
      <dgm:spPr/>
    </dgm:pt>
    <dgm:pt modelId="{CE8D9B6C-E498-47B4-BCB3-2EBD8BD5AE5C}" type="pres">
      <dgm:prSet presAssocID="{5119CC77-B0B6-480B-9FC4-3EC8F1E0CDAF}" presName="horzSpace2" presStyleCnt="0"/>
      <dgm:spPr/>
    </dgm:pt>
    <dgm:pt modelId="{4B91F9D9-37A2-4443-AB96-AD0C1706DD56}" type="pres">
      <dgm:prSet presAssocID="{5119CC77-B0B6-480B-9FC4-3EC8F1E0CDAF}" presName="tx2" presStyleLbl="revTx" presStyleIdx="3" presStyleCnt="5" custScaleX="150735" custLinFactNeighborX="-44018" custLinFactNeighborY="-1003"/>
      <dgm:spPr/>
    </dgm:pt>
    <dgm:pt modelId="{A3C75802-C038-4AFE-9664-D6EBECC93B0E}" type="pres">
      <dgm:prSet presAssocID="{5119CC77-B0B6-480B-9FC4-3EC8F1E0CDAF}" presName="vert2" presStyleCnt="0"/>
      <dgm:spPr/>
    </dgm:pt>
    <dgm:pt modelId="{416FF0BC-1EEE-4856-973F-0974AA88C398}" type="pres">
      <dgm:prSet presAssocID="{CCC5522C-FEE1-4D9A-822F-D0F541DEAFC9}" presName="horz3" presStyleCnt="0"/>
      <dgm:spPr/>
    </dgm:pt>
    <dgm:pt modelId="{347B575A-8853-4A6F-8236-A75823640EC8}" type="pres">
      <dgm:prSet presAssocID="{CCC5522C-FEE1-4D9A-822F-D0F541DEAFC9}" presName="horzSpace3" presStyleCnt="0"/>
      <dgm:spPr/>
    </dgm:pt>
    <dgm:pt modelId="{27592DF7-54BF-4B43-8F0F-D40EF69D61E9}" type="pres">
      <dgm:prSet presAssocID="{CCC5522C-FEE1-4D9A-822F-D0F541DEAFC9}" presName="tx3" presStyleLbl="revTx" presStyleIdx="4" presStyleCnt="5" custScaleX="311664" custScaleY="108190"/>
      <dgm:spPr/>
    </dgm:pt>
    <dgm:pt modelId="{56F6C0B9-D5AC-40FB-82E4-565B7A8AF531}" type="pres">
      <dgm:prSet presAssocID="{CCC5522C-FEE1-4D9A-822F-D0F541DEAFC9}" presName="vert3" presStyleCnt="0"/>
      <dgm:spPr/>
    </dgm:pt>
    <dgm:pt modelId="{8225C1B1-1350-4BD5-83FC-A31FCA192F30}" type="pres">
      <dgm:prSet presAssocID="{5119CC77-B0B6-480B-9FC4-3EC8F1E0CDAF}" presName="thinLine2b" presStyleLbl="callout" presStyleIdx="1" presStyleCnt="2"/>
      <dgm:spPr/>
    </dgm:pt>
    <dgm:pt modelId="{84122D43-8BA7-41F2-A5D9-E873A26EBC5C}" type="pres">
      <dgm:prSet presAssocID="{5119CC77-B0B6-480B-9FC4-3EC8F1E0CDAF}" presName="vertSpace2b" presStyleCnt="0"/>
      <dgm:spPr/>
    </dgm:pt>
  </dgm:ptLst>
  <dgm:cxnLst>
    <dgm:cxn modelId="{FBBFA112-7565-44B6-AE61-25463ADF8A3C}" type="presOf" srcId="{D2785BE2-A479-412C-BDFA-A3974EF30DB4}" destId="{C7BFF203-9C46-4221-B49A-EF5F88D6A2A8}" srcOrd="0" destOrd="0" presId="urn:microsoft.com/office/officeart/2008/layout/LinedList"/>
    <dgm:cxn modelId="{17455614-9FF5-4E6E-81F1-067AE144A812}" type="presOf" srcId="{366A44A9-D2DE-4631-920C-1108BDF211D0}" destId="{D9DF343C-07BE-4BEF-A386-67DE0D7BD559}" srcOrd="0" destOrd="0" presId="urn:microsoft.com/office/officeart/2008/layout/LinedList"/>
    <dgm:cxn modelId="{EBEF211E-B0A9-4D8D-9206-C96597B9787C}" type="presOf" srcId="{E8F8E0E1-CB6B-4CA7-8F1E-9BDF1E288D6A}" destId="{70EE83E0-D23F-4B52-B600-DEC1EE54EFC2}" srcOrd="0" destOrd="0" presId="urn:microsoft.com/office/officeart/2008/layout/LinedList"/>
    <dgm:cxn modelId="{C768672E-9989-47C6-BECF-DFD249425B19}" srcId="{D2785BE2-A479-412C-BDFA-A3974EF30DB4}" destId="{366A44A9-D2DE-4631-920C-1108BDF211D0}" srcOrd="0" destOrd="0" parTransId="{C7BE4B3B-594D-4ACA-9F4B-D80755944AF1}" sibTransId="{8F6A9207-2832-480A-ACA4-9634F5771A33}"/>
    <dgm:cxn modelId="{4BEC1034-C89B-4DD1-B305-A53EFA6EC629}" srcId="{5119CC77-B0B6-480B-9FC4-3EC8F1E0CDAF}" destId="{CCC5522C-FEE1-4D9A-822F-D0F541DEAFC9}" srcOrd="0" destOrd="0" parTransId="{DC9B1C94-D988-46D1-9B08-2804EE88DD4E}" sibTransId="{DEB3D812-02D1-4355-AF87-4B73868357F9}"/>
    <dgm:cxn modelId="{17F0705B-0B73-405C-9E0D-9F965934B870}" type="presOf" srcId="{412A311B-FC81-49BA-A8AF-9E15B2F24D7C}" destId="{460B7F3A-D0F2-46C9-AECB-3ABCF5714836}" srcOrd="0" destOrd="0" presId="urn:microsoft.com/office/officeart/2008/layout/LinedList"/>
    <dgm:cxn modelId="{28896869-28A6-4CF2-A0FE-18987374B3C6}" srcId="{E8F8E0E1-CB6B-4CA7-8F1E-9BDF1E288D6A}" destId="{5119CC77-B0B6-480B-9FC4-3EC8F1E0CDAF}" srcOrd="1" destOrd="0" parTransId="{27A8C57D-2F2B-4D3B-8982-3D5AA896325A}" sibTransId="{18AF167B-EB00-4EC6-9F39-4EBB158FB549}"/>
    <dgm:cxn modelId="{C7112B6A-7C28-43A9-A11B-40EA0F836CC5}" srcId="{412A311B-FC81-49BA-A8AF-9E15B2F24D7C}" destId="{E8F8E0E1-CB6B-4CA7-8F1E-9BDF1E288D6A}" srcOrd="0" destOrd="0" parTransId="{CA9A01E0-BE2C-4CEB-98EF-F3B17AA75B71}" sibTransId="{23B1321A-39EF-4B0C-8AA1-A83F7142752A}"/>
    <dgm:cxn modelId="{D70DA7C3-BBA1-45B8-88C6-1A0F1D5430C4}" type="presOf" srcId="{5119CC77-B0B6-480B-9FC4-3EC8F1E0CDAF}" destId="{4B91F9D9-37A2-4443-AB96-AD0C1706DD56}" srcOrd="0" destOrd="0" presId="urn:microsoft.com/office/officeart/2008/layout/LinedList"/>
    <dgm:cxn modelId="{EE5D9CE6-63F9-4F44-8AE7-2D56CA0C1E92}" srcId="{E8F8E0E1-CB6B-4CA7-8F1E-9BDF1E288D6A}" destId="{D2785BE2-A479-412C-BDFA-A3974EF30DB4}" srcOrd="0" destOrd="0" parTransId="{668AA8CE-5663-40E8-9185-E420EC1801C8}" sibTransId="{71F9B14B-1CEC-4895-88B5-005AE7A16700}"/>
    <dgm:cxn modelId="{90C05EF6-0901-4917-8638-523C56EB3E08}" type="presOf" srcId="{CCC5522C-FEE1-4D9A-822F-D0F541DEAFC9}" destId="{27592DF7-54BF-4B43-8F0F-D40EF69D61E9}" srcOrd="0" destOrd="0" presId="urn:microsoft.com/office/officeart/2008/layout/LinedList"/>
    <dgm:cxn modelId="{29F451D3-3150-4A76-AEEC-B2BE4F8B1596}" type="presParOf" srcId="{460B7F3A-D0F2-46C9-AECB-3ABCF5714836}" destId="{606ECA2C-B413-45CA-B55A-1C596E00361F}" srcOrd="0" destOrd="0" presId="urn:microsoft.com/office/officeart/2008/layout/LinedList"/>
    <dgm:cxn modelId="{5F2AAE0B-3BAF-4FD6-9EDD-A3B516060E28}" type="presParOf" srcId="{460B7F3A-D0F2-46C9-AECB-3ABCF5714836}" destId="{699A7B54-2234-48CA-9CAA-67C3F1897358}" srcOrd="1" destOrd="0" presId="urn:microsoft.com/office/officeart/2008/layout/LinedList"/>
    <dgm:cxn modelId="{F3689B66-70D1-428C-ADAB-F6D888DC1548}" type="presParOf" srcId="{699A7B54-2234-48CA-9CAA-67C3F1897358}" destId="{70EE83E0-D23F-4B52-B600-DEC1EE54EFC2}" srcOrd="0" destOrd="0" presId="urn:microsoft.com/office/officeart/2008/layout/LinedList"/>
    <dgm:cxn modelId="{2657ED16-9F44-471A-AE32-7E43AC542EAE}" type="presParOf" srcId="{699A7B54-2234-48CA-9CAA-67C3F1897358}" destId="{3EC09ACF-B3C4-4C63-9662-86040343BD20}" srcOrd="1" destOrd="0" presId="urn:microsoft.com/office/officeart/2008/layout/LinedList"/>
    <dgm:cxn modelId="{BA9A13C8-70FD-43B9-B81B-A5BC36197219}" type="presParOf" srcId="{3EC09ACF-B3C4-4C63-9662-86040343BD20}" destId="{025120B1-18EB-44DB-BFCD-9BA3C2C61E2B}" srcOrd="0" destOrd="0" presId="urn:microsoft.com/office/officeart/2008/layout/LinedList"/>
    <dgm:cxn modelId="{3C9CE1DE-9635-47B2-96D3-E003752510C3}" type="presParOf" srcId="{3EC09ACF-B3C4-4C63-9662-86040343BD20}" destId="{872A8A94-8E67-4D56-9FE5-A23F578299B3}" srcOrd="1" destOrd="0" presId="urn:microsoft.com/office/officeart/2008/layout/LinedList"/>
    <dgm:cxn modelId="{89D1541B-11AB-46DE-831B-90974D25837F}" type="presParOf" srcId="{872A8A94-8E67-4D56-9FE5-A23F578299B3}" destId="{BC1A66AD-2651-4C85-8A05-F9E85AF16E3E}" srcOrd="0" destOrd="0" presId="urn:microsoft.com/office/officeart/2008/layout/LinedList"/>
    <dgm:cxn modelId="{743FC08F-F85C-41D1-AA02-98B36B3C8FBE}" type="presParOf" srcId="{872A8A94-8E67-4D56-9FE5-A23F578299B3}" destId="{C7BFF203-9C46-4221-B49A-EF5F88D6A2A8}" srcOrd="1" destOrd="0" presId="urn:microsoft.com/office/officeart/2008/layout/LinedList"/>
    <dgm:cxn modelId="{EA380F97-C4BC-4183-8906-49F507F9D0DB}" type="presParOf" srcId="{872A8A94-8E67-4D56-9FE5-A23F578299B3}" destId="{4FEF55A4-E72B-4A16-96BC-7C8601C8CF23}" srcOrd="2" destOrd="0" presId="urn:microsoft.com/office/officeart/2008/layout/LinedList"/>
    <dgm:cxn modelId="{9E3624DB-A7BA-4554-97FE-9A23BC5CB9A5}" type="presParOf" srcId="{4FEF55A4-E72B-4A16-96BC-7C8601C8CF23}" destId="{941CE8EA-7AD3-46AC-AE20-E56F9C7AF091}" srcOrd="0" destOrd="0" presId="urn:microsoft.com/office/officeart/2008/layout/LinedList"/>
    <dgm:cxn modelId="{F04AF0C0-7ACD-471D-A723-77836ACBBBC2}" type="presParOf" srcId="{941CE8EA-7AD3-46AC-AE20-E56F9C7AF091}" destId="{12A5A6D1-4902-4794-A37C-2338108D5634}" srcOrd="0" destOrd="0" presId="urn:microsoft.com/office/officeart/2008/layout/LinedList"/>
    <dgm:cxn modelId="{B1ECFF95-C7D8-4C48-838A-9B2B2A8C78DA}" type="presParOf" srcId="{941CE8EA-7AD3-46AC-AE20-E56F9C7AF091}" destId="{D9DF343C-07BE-4BEF-A386-67DE0D7BD559}" srcOrd="1" destOrd="0" presId="urn:microsoft.com/office/officeart/2008/layout/LinedList"/>
    <dgm:cxn modelId="{92D74918-33EB-40B0-B4F6-1561E1331A0D}" type="presParOf" srcId="{941CE8EA-7AD3-46AC-AE20-E56F9C7AF091}" destId="{BD5A5F34-64C6-4D63-9661-94C7BE036656}" srcOrd="2" destOrd="0" presId="urn:microsoft.com/office/officeart/2008/layout/LinedList"/>
    <dgm:cxn modelId="{882D5D5A-EE3A-424C-AB3F-EA22F0A2C64F}" type="presParOf" srcId="{3EC09ACF-B3C4-4C63-9662-86040343BD20}" destId="{819B48E1-721A-47FE-A17A-3C369C15CA07}" srcOrd="2" destOrd="0" presId="urn:microsoft.com/office/officeart/2008/layout/LinedList"/>
    <dgm:cxn modelId="{B8FAC771-FD20-408D-8A5F-AD951A7E1E7D}" type="presParOf" srcId="{3EC09ACF-B3C4-4C63-9662-86040343BD20}" destId="{7ABEF92D-20D9-4781-BEED-8ABCFAEDE06D}" srcOrd="3" destOrd="0" presId="urn:microsoft.com/office/officeart/2008/layout/LinedList"/>
    <dgm:cxn modelId="{2C162EB8-F8B5-44E8-B968-88D02486F100}" type="presParOf" srcId="{3EC09ACF-B3C4-4C63-9662-86040343BD20}" destId="{1420DE68-4B11-419A-BB31-DFE2B9DC4405}" srcOrd="4" destOrd="0" presId="urn:microsoft.com/office/officeart/2008/layout/LinedList"/>
    <dgm:cxn modelId="{9A9920B4-A533-4E53-AB59-3D738C92C7F9}" type="presParOf" srcId="{1420DE68-4B11-419A-BB31-DFE2B9DC4405}" destId="{CE8D9B6C-E498-47B4-BCB3-2EBD8BD5AE5C}" srcOrd="0" destOrd="0" presId="urn:microsoft.com/office/officeart/2008/layout/LinedList"/>
    <dgm:cxn modelId="{5C7622E0-7909-4986-B314-8840421AE42B}" type="presParOf" srcId="{1420DE68-4B11-419A-BB31-DFE2B9DC4405}" destId="{4B91F9D9-37A2-4443-AB96-AD0C1706DD56}" srcOrd="1" destOrd="0" presId="urn:microsoft.com/office/officeart/2008/layout/LinedList"/>
    <dgm:cxn modelId="{1825A433-9F80-48AD-B5FE-238BC212FEF5}" type="presParOf" srcId="{1420DE68-4B11-419A-BB31-DFE2B9DC4405}" destId="{A3C75802-C038-4AFE-9664-D6EBECC93B0E}" srcOrd="2" destOrd="0" presId="urn:microsoft.com/office/officeart/2008/layout/LinedList"/>
    <dgm:cxn modelId="{01EE6558-107E-463E-9CF6-91231625DD35}" type="presParOf" srcId="{A3C75802-C038-4AFE-9664-D6EBECC93B0E}" destId="{416FF0BC-1EEE-4856-973F-0974AA88C398}" srcOrd="0" destOrd="0" presId="urn:microsoft.com/office/officeart/2008/layout/LinedList"/>
    <dgm:cxn modelId="{A4B6DD55-5E08-46BB-80BA-6E8A6884696B}" type="presParOf" srcId="{416FF0BC-1EEE-4856-973F-0974AA88C398}" destId="{347B575A-8853-4A6F-8236-A75823640EC8}" srcOrd="0" destOrd="0" presId="urn:microsoft.com/office/officeart/2008/layout/LinedList"/>
    <dgm:cxn modelId="{AA1BEB63-163B-4655-82D0-39DD97E452BE}" type="presParOf" srcId="{416FF0BC-1EEE-4856-973F-0974AA88C398}" destId="{27592DF7-54BF-4B43-8F0F-D40EF69D61E9}" srcOrd="1" destOrd="0" presId="urn:microsoft.com/office/officeart/2008/layout/LinedList"/>
    <dgm:cxn modelId="{FA82D0FF-0F6E-4575-9096-AF6B4FCC610B}" type="presParOf" srcId="{416FF0BC-1EEE-4856-973F-0974AA88C398}" destId="{56F6C0B9-D5AC-40FB-82E4-565B7A8AF531}" srcOrd="2" destOrd="0" presId="urn:microsoft.com/office/officeart/2008/layout/LinedList"/>
    <dgm:cxn modelId="{4BD9839D-6A03-4757-8866-F85AC164FCDF}" type="presParOf" srcId="{3EC09ACF-B3C4-4C63-9662-86040343BD20}" destId="{8225C1B1-1350-4BD5-83FC-A31FCA192F30}" srcOrd="5" destOrd="0" presId="urn:microsoft.com/office/officeart/2008/layout/LinedList"/>
    <dgm:cxn modelId="{E1C59327-C3AA-4C2A-A8C0-A7011B71966E}" type="presParOf" srcId="{3EC09ACF-B3C4-4C63-9662-86040343BD20}" destId="{84122D43-8BA7-41F2-A5D9-E873A26EBC5C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A9C11C-6166-4A9E-8E26-0FDBE864D0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9A462F-E6F7-4268-A574-6E4C4EF9CB3D}">
      <dgm:prSet custT="1"/>
      <dgm:spPr/>
      <dgm:t>
        <a:bodyPr/>
        <a:lstStyle/>
        <a:p>
          <a:r>
            <a:rPr lang="en-US" sz="2000" b="1" i="1" dirty="0"/>
            <a:t>9.3. Special Female Research Project</a:t>
          </a:r>
          <a:endParaRPr lang="en-US" sz="2000" dirty="0"/>
        </a:p>
      </dgm:t>
    </dgm:pt>
    <dgm:pt modelId="{71D040D4-1D81-4845-9EDA-A61D04A54662}" type="parTrans" cxnId="{5FDE4BCC-7E76-47B1-A988-C85F8A647E9E}">
      <dgm:prSet/>
      <dgm:spPr/>
      <dgm:t>
        <a:bodyPr/>
        <a:lstStyle/>
        <a:p>
          <a:endParaRPr lang="en-US"/>
        </a:p>
      </dgm:t>
    </dgm:pt>
    <dgm:pt modelId="{B0F60A97-CA1F-42FB-AB2E-5E77A92E742A}" type="sibTrans" cxnId="{5FDE4BCC-7E76-47B1-A988-C85F8A647E9E}">
      <dgm:prSet/>
      <dgm:spPr/>
      <dgm:t>
        <a:bodyPr/>
        <a:lstStyle/>
        <a:p>
          <a:endParaRPr lang="en-US"/>
        </a:p>
      </dgm:t>
    </dgm:pt>
    <dgm:pt modelId="{826659E7-6120-4E15-B403-D365301C51BD}">
      <dgm:prSet custT="1"/>
      <dgm:spPr/>
      <dgm:t>
        <a:bodyPr/>
        <a:lstStyle/>
        <a:p>
          <a:r>
            <a:rPr lang="en-US" sz="2000" b="1" dirty="0"/>
            <a:t>Withdrawal = </a:t>
          </a:r>
          <a:r>
            <a:rPr lang="en-US" sz="2000" dirty="0"/>
            <a:t>four rounds</a:t>
          </a:r>
        </a:p>
      </dgm:t>
    </dgm:pt>
    <dgm:pt modelId="{E7497C4F-1579-4A1B-809D-A724A9C106B3}" type="parTrans" cxnId="{473745BC-AF57-43EC-AB32-1085F4B0CA3B}">
      <dgm:prSet/>
      <dgm:spPr/>
      <dgm:t>
        <a:bodyPr/>
        <a:lstStyle/>
        <a:p>
          <a:endParaRPr lang="en-US"/>
        </a:p>
      </dgm:t>
    </dgm:pt>
    <dgm:pt modelId="{CA1EF667-0198-4F51-994A-133D9EA7D863}" type="sibTrans" cxnId="{473745BC-AF57-43EC-AB32-1085F4B0CA3B}">
      <dgm:prSet/>
      <dgm:spPr/>
      <dgm:t>
        <a:bodyPr/>
        <a:lstStyle/>
        <a:p>
          <a:endParaRPr lang="en-US"/>
        </a:p>
      </dgm:t>
    </dgm:pt>
    <dgm:pt modelId="{A31C9EF9-82A1-4E03-A6B3-F14B226D6CA2}">
      <dgm:prSet custT="1"/>
      <dgm:spPr/>
      <dgm:t>
        <a:bodyPr/>
        <a:lstStyle/>
        <a:p>
          <a:r>
            <a:rPr lang="en-US" sz="2000" b="1" i="1" dirty="0"/>
            <a:t>9.4. Small Scale Research Projects</a:t>
          </a:r>
          <a:endParaRPr lang="en-US" sz="2000" dirty="0"/>
        </a:p>
      </dgm:t>
    </dgm:pt>
    <dgm:pt modelId="{7F979161-6FE7-40E3-B5CC-2E0D72D4E1F7}" type="parTrans" cxnId="{8F873D7A-4161-4FE7-BAAD-9CACDFA4DCFC}">
      <dgm:prSet/>
      <dgm:spPr/>
      <dgm:t>
        <a:bodyPr/>
        <a:lstStyle/>
        <a:p>
          <a:endParaRPr lang="en-US"/>
        </a:p>
      </dgm:t>
    </dgm:pt>
    <dgm:pt modelId="{1DAA41AD-8B4E-4856-9FB5-32FA75F9E33B}" type="sibTrans" cxnId="{8F873D7A-4161-4FE7-BAAD-9CACDFA4DCFC}">
      <dgm:prSet/>
      <dgm:spPr/>
      <dgm:t>
        <a:bodyPr/>
        <a:lstStyle/>
        <a:p>
          <a:endParaRPr lang="en-US"/>
        </a:p>
      </dgm:t>
    </dgm:pt>
    <dgm:pt modelId="{E009D9D5-78E1-4E07-BBB6-28B534F66342}">
      <dgm:prSet custT="1"/>
      <dgm:spPr/>
      <dgm:t>
        <a:bodyPr/>
        <a:lstStyle/>
        <a:p>
          <a:r>
            <a:rPr lang="en-US" sz="2000" b="1" dirty="0"/>
            <a:t>Withdrawal = </a:t>
          </a:r>
          <a:r>
            <a:rPr lang="en-US" sz="2000" dirty="0"/>
            <a:t>four rounds</a:t>
          </a:r>
        </a:p>
      </dgm:t>
    </dgm:pt>
    <dgm:pt modelId="{917A2904-AFC1-40A8-A71A-699BFF0DA8F4}" type="parTrans" cxnId="{EFAF4529-A376-4953-8EBF-4DCD2E26CB16}">
      <dgm:prSet/>
      <dgm:spPr/>
      <dgm:t>
        <a:bodyPr/>
        <a:lstStyle/>
        <a:p>
          <a:endParaRPr lang="en-US"/>
        </a:p>
      </dgm:t>
    </dgm:pt>
    <dgm:pt modelId="{2B51461D-DCB5-406D-A0F7-6BE806CEE995}" type="sibTrans" cxnId="{EFAF4529-A376-4953-8EBF-4DCD2E26CB16}">
      <dgm:prSet/>
      <dgm:spPr/>
      <dgm:t>
        <a:bodyPr/>
        <a:lstStyle/>
        <a:p>
          <a:endParaRPr lang="en-US"/>
        </a:p>
      </dgm:t>
    </dgm:pt>
    <dgm:pt modelId="{5A26D8DA-EF23-40D4-AE83-688EBE068436}">
      <dgm:prSet custT="1"/>
      <dgm:spPr/>
      <dgm:t>
        <a:bodyPr/>
        <a:lstStyle/>
        <a:p>
          <a:r>
            <a:rPr lang="en-US" sz="2000" b="1" i="1" dirty="0"/>
            <a:t>9.5. Small Grants for Young Researchers</a:t>
          </a:r>
          <a:endParaRPr lang="en-US" sz="2000" dirty="0"/>
        </a:p>
      </dgm:t>
    </dgm:pt>
    <dgm:pt modelId="{4A1E9BDA-F711-4E38-AD84-AB781E433DEB}" type="parTrans" cxnId="{64AAFAE4-DA84-409F-AA5E-79AA6AB7E7D8}">
      <dgm:prSet/>
      <dgm:spPr/>
      <dgm:t>
        <a:bodyPr/>
        <a:lstStyle/>
        <a:p>
          <a:endParaRPr lang="en-US"/>
        </a:p>
      </dgm:t>
    </dgm:pt>
    <dgm:pt modelId="{DF150B91-E37A-40DF-A272-55212FD9A859}" type="sibTrans" cxnId="{64AAFAE4-DA84-409F-AA5E-79AA6AB7E7D8}">
      <dgm:prSet/>
      <dgm:spPr/>
      <dgm:t>
        <a:bodyPr/>
        <a:lstStyle/>
        <a:p>
          <a:endParaRPr lang="en-US"/>
        </a:p>
      </dgm:t>
    </dgm:pt>
    <dgm:pt modelId="{4D66BCE3-320D-4690-90A7-C78973A86CB1}">
      <dgm:prSet custT="1"/>
      <dgm:spPr/>
      <dgm:t>
        <a:bodyPr/>
        <a:lstStyle/>
        <a:p>
          <a:r>
            <a:rPr lang="en-US" sz="2000" b="1" dirty="0"/>
            <a:t>Withdrawal = </a:t>
          </a:r>
          <a:r>
            <a:rPr lang="en-US" sz="2000" dirty="0"/>
            <a:t>two rounds</a:t>
          </a:r>
        </a:p>
      </dgm:t>
    </dgm:pt>
    <dgm:pt modelId="{7F9EC026-75DB-4400-8554-1C9B63EBB1A0}" type="parTrans" cxnId="{403264F5-F07F-4E73-A3FF-14F252DE7896}">
      <dgm:prSet/>
      <dgm:spPr/>
      <dgm:t>
        <a:bodyPr/>
        <a:lstStyle/>
        <a:p>
          <a:endParaRPr lang="en-US"/>
        </a:p>
      </dgm:t>
    </dgm:pt>
    <dgm:pt modelId="{FCD5DC94-6A3E-4DC1-91CC-8F71C00C680D}" type="sibTrans" cxnId="{403264F5-F07F-4E73-A3FF-14F252DE7896}">
      <dgm:prSet/>
      <dgm:spPr/>
      <dgm:t>
        <a:bodyPr/>
        <a:lstStyle/>
        <a:p>
          <a:endParaRPr lang="en-US"/>
        </a:p>
      </dgm:t>
    </dgm:pt>
    <dgm:pt modelId="{C5BB4B79-10F9-454A-B031-0C5C98D87B52}">
      <dgm:prSet custT="1"/>
      <dgm:spPr/>
      <dgm:t>
        <a:bodyPr/>
        <a:lstStyle/>
        <a:p>
          <a:r>
            <a:rPr lang="en-US" sz="2400" b="1" i="1" dirty="0"/>
            <a:t>9.6. Seed Fund</a:t>
          </a:r>
          <a:endParaRPr lang="en-US" sz="2400" dirty="0"/>
        </a:p>
      </dgm:t>
    </dgm:pt>
    <dgm:pt modelId="{5EEBE7B9-6BFC-40D7-9678-3914FFAC9694}" type="parTrans" cxnId="{E58A79CE-1FC8-4F1F-90AE-92D97E94936B}">
      <dgm:prSet/>
      <dgm:spPr/>
      <dgm:t>
        <a:bodyPr/>
        <a:lstStyle/>
        <a:p>
          <a:endParaRPr lang="en-US"/>
        </a:p>
      </dgm:t>
    </dgm:pt>
    <dgm:pt modelId="{19C89797-719A-4E3D-9B8C-28D98CD50B7E}" type="sibTrans" cxnId="{E58A79CE-1FC8-4F1F-90AE-92D97E94936B}">
      <dgm:prSet/>
      <dgm:spPr/>
      <dgm:t>
        <a:bodyPr/>
        <a:lstStyle/>
        <a:p>
          <a:endParaRPr lang="en-US"/>
        </a:p>
      </dgm:t>
    </dgm:pt>
    <dgm:pt modelId="{1AC527EA-3593-460E-B099-F86CC5D54AD6}">
      <dgm:prSet custT="1"/>
      <dgm:spPr/>
      <dgm:t>
        <a:bodyPr/>
        <a:lstStyle/>
        <a:p>
          <a:r>
            <a:rPr lang="en-US" sz="2400" b="1" dirty="0"/>
            <a:t>Withdrawal = </a:t>
          </a:r>
          <a:r>
            <a:rPr lang="en-US" sz="2400" dirty="0"/>
            <a:t>one round.</a:t>
          </a:r>
        </a:p>
      </dgm:t>
    </dgm:pt>
    <dgm:pt modelId="{E45819C8-8652-4934-81B5-291C61C0EE0D}" type="parTrans" cxnId="{8EC781E0-30D7-4EF8-A0D7-4CC604BA4A90}">
      <dgm:prSet/>
      <dgm:spPr/>
      <dgm:t>
        <a:bodyPr/>
        <a:lstStyle/>
        <a:p>
          <a:endParaRPr lang="en-US"/>
        </a:p>
      </dgm:t>
    </dgm:pt>
    <dgm:pt modelId="{3B224308-24C5-4D7B-92A5-D66679C9A39D}" type="sibTrans" cxnId="{8EC781E0-30D7-4EF8-A0D7-4CC604BA4A90}">
      <dgm:prSet/>
      <dgm:spPr/>
      <dgm:t>
        <a:bodyPr/>
        <a:lstStyle/>
        <a:p>
          <a:endParaRPr lang="en-US"/>
        </a:p>
      </dgm:t>
    </dgm:pt>
    <dgm:pt modelId="{2144B6D2-13F0-4602-9F90-224161F1C654}">
      <dgm:prSet/>
      <dgm:spPr/>
      <dgm:t>
        <a:bodyPr/>
        <a:lstStyle/>
        <a:p>
          <a:r>
            <a:rPr lang="en-US" b="1" i="1" dirty="0"/>
            <a:t>9.7. Validation Workshop Budget</a:t>
          </a:r>
          <a:endParaRPr lang="en-US" dirty="0"/>
        </a:p>
      </dgm:t>
    </dgm:pt>
    <dgm:pt modelId="{59FDCC58-C19D-42DB-A567-8C83D6A594AE}" type="parTrans" cxnId="{427E5332-E9A9-4572-899B-D374A8EDD5D3}">
      <dgm:prSet/>
      <dgm:spPr/>
      <dgm:t>
        <a:bodyPr/>
        <a:lstStyle/>
        <a:p>
          <a:endParaRPr lang="en-US"/>
        </a:p>
      </dgm:t>
    </dgm:pt>
    <dgm:pt modelId="{33072F85-405D-46F5-A804-48A09AC66FE1}" type="sibTrans" cxnId="{427E5332-E9A9-4572-899B-D374A8EDD5D3}">
      <dgm:prSet/>
      <dgm:spPr/>
      <dgm:t>
        <a:bodyPr/>
        <a:lstStyle/>
        <a:p>
          <a:endParaRPr lang="en-US"/>
        </a:p>
      </dgm:t>
    </dgm:pt>
    <dgm:pt modelId="{8CAA51DE-03FE-4502-85D5-0CD2F9A5C18B}">
      <dgm:prSet/>
      <dgm:spPr/>
      <dgm:t>
        <a:bodyPr/>
        <a:lstStyle/>
        <a:p>
          <a:r>
            <a:rPr lang="en-US" dirty="0"/>
            <a:t>Except for young research projects and seed funds, all types of project proposals are required to include a budget for validation workshops to be conducted at the research site. </a:t>
          </a:r>
        </a:p>
      </dgm:t>
    </dgm:pt>
    <dgm:pt modelId="{EAB7BCCA-E4EE-4AC7-AD42-3C0238C73B76}" type="parTrans" cxnId="{6FC6F72D-552A-4642-B0D1-43D111882D5B}">
      <dgm:prSet/>
      <dgm:spPr/>
      <dgm:t>
        <a:bodyPr/>
        <a:lstStyle/>
        <a:p>
          <a:endParaRPr lang="en-US"/>
        </a:p>
      </dgm:t>
    </dgm:pt>
    <dgm:pt modelId="{8B562DD1-2A85-4EB9-BBCB-7F1FEEE3363A}" type="sibTrans" cxnId="{6FC6F72D-552A-4642-B0D1-43D111882D5B}">
      <dgm:prSet/>
      <dgm:spPr/>
      <dgm:t>
        <a:bodyPr/>
        <a:lstStyle/>
        <a:p>
          <a:endParaRPr lang="en-US"/>
        </a:p>
      </dgm:t>
    </dgm:pt>
    <dgm:pt modelId="{3283B333-C2B4-4165-A8C9-F9F56CC87BA9}">
      <dgm:prSet/>
      <dgm:spPr/>
      <dgm:t>
        <a:bodyPr/>
        <a:lstStyle/>
        <a:p>
          <a:r>
            <a:rPr lang="en-US" b="1" i="1" dirty="0"/>
            <a:t>9.8. Collaborative and Joint Research Projects</a:t>
          </a:r>
          <a:endParaRPr lang="en-US" dirty="0"/>
        </a:p>
      </dgm:t>
    </dgm:pt>
    <dgm:pt modelId="{6EB6A46A-C584-46E0-8FE0-F660547FF903}" type="parTrans" cxnId="{FC844103-3BB4-49C9-9EE7-4531662C7F32}">
      <dgm:prSet/>
      <dgm:spPr/>
      <dgm:t>
        <a:bodyPr/>
        <a:lstStyle/>
        <a:p>
          <a:endParaRPr lang="en-US"/>
        </a:p>
      </dgm:t>
    </dgm:pt>
    <dgm:pt modelId="{C7FD8724-494E-4796-90F3-7CCE7E08739C}" type="sibTrans" cxnId="{FC844103-3BB4-49C9-9EE7-4531662C7F32}">
      <dgm:prSet/>
      <dgm:spPr/>
      <dgm:t>
        <a:bodyPr/>
        <a:lstStyle/>
        <a:p>
          <a:endParaRPr lang="en-US"/>
        </a:p>
      </dgm:t>
    </dgm:pt>
    <dgm:pt modelId="{9C9933C3-A753-4635-B552-3295D44EFD75}">
      <dgm:prSet/>
      <dgm:spPr/>
      <dgm:t>
        <a:bodyPr/>
        <a:lstStyle/>
        <a:p>
          <a:r>
            <a:rPr lang="en-US" dirty="0"/>
            <a:t>The financial administration of these projects shall be based on the project management guideline.</a:t>
          </a:r>
        </a:p>
      </dgm:t>
    </dgm:pt>
    <dgm:pt modelId="{EFD42CB5-3A7F-4E57-8BBE-5D7E0DDC0103}" type="parTrans" cxnId="{ABA034A0-2C2D-4851-B450-859061A33F9C}">
      <dgm:prSet/>
      <dgm:spPr/>
      <dgm:t>
        <a:bodyPr/>
        <a:lstStyle/>
        <a:p>
          <a:endParaRPr lang="en-US"/>
        </a:p>
      </dgm:t>
    </dgm:pt>
    <dgm:pt modelId="{316F34C0-977A-457D-98B7-8B9EABBDA5C4}" type="sibTrans" cxnId="{ABA034A0-2C2D-4851-B450-859061A33F9C}">
      <dgm:prSet/>
      <dgm:spPr/>
      <dgm:t>
        <a:bodyPr/>
        <a:lstStyle/>
        <a:p>
          <a:endParaRPr lang="en-US"/>
        </a:p>
      </dgm:t>
    </dgm:pt>
    <dgm:pt modelId="{C296B6F4-E970-4E0B-93F3-CEA45981D97E}" type="pres">
      <dgm:prSet presAssocID="{8AA9C11C-6166-4A9E-8E26-0FDBE864D041}" presName="vert0" presStyleCnt="0">
        <dgm:presLayoutVars>
          <dgm:dir/>
          <dgm:animOne val="branch"/>
          <dgm:animLvl val="lvl"/>
        </dgm:presLayoutVars>
      </dgm:prSet>
      <dgm:spPr/>
    </dgm:pt>
    <dgm:pt modelId="{1E183383-0206-4140-957F-C587F663AEFE}" type="pres">
      <dgm:prSet presAssocID="{A39A462F-E6F7-4268-A574-6E4C4EF9CB3D}" presName="thickLine" presStyleLbl="alignNode1" presStyleIdx="0" presStyleCnt="6"/>
      <dgm:spPr/>
    </dgm:pt>
    <dgm:pt modelId="{1D535D31-C8DA-4CC1-996A-AEFC2894A24A}" type="pres">
      <dgm:prSet presAssocID="{A39A462F-E6F7-4268-A574-6E4C4EF9CB3D}" presName="horz1" presStyleCnt="0"/>
      <dgm:spPr/>
    </dgm:pt>
    <dgm:pt modelId="{7692080D-8828-4423-9725-CEC087505A36}" type="pres">
      <dgm:prSet presAssocID="{A39A462F-E6F7-4268-A574-6E4C4EF9CB3D}" presName="tx1" presStyleLbl="revTx" presStyleIdx="0" presStyleCnt="12" custScaleX="195652"/>
      <dgm:spPr/>
    </dgm:pt>
    <dgm:pt modelId="{C3A2C8DC-802F-4AD7-9DED-EEDBDA8DBB47}" type="pres">
      <dgm:prSet presAssocID="{A39A462F-E6F7-4268-A574-6E4C4EF9CB3D}" presName="vert1" presStyleCnt="0"/>
      <dgm:spPr/>
    </dgm:pt>
    <dgm:pt modelId="{20EC76A2-777B-4614-9366-60CF7CF29143}" type="pres">
      <dgm:prSet presAssocID="{826659E7-6120-4E15-B403-D365301C51BD}" presName="vertSpace2a" presStyleCnt="0"/>
      <dgm:spPr/>
    </dgm:pt>
    <dgm:pt modelId="{AA8A5221-1632-45A0-BE1E-022B5EFF76D5}" type="pres">
      <dgm:prSet presAssocID="{826659E7-6120-4E15-B403-D365301C51BD}" presName="horz2" presStyleCnt="0"/>
      <dgm:spPr/>
    </dgm:pt>
    <dgm:pt modelId="{246A9001-79A3-4F51-B323-5C9BC076CDB8}" type="pres">
      <dgm:prSet presAssocID="{826659E7-6120-4E15-B403-D365301C51BD}" presName="horzSpace2" presStyleCnt="0"/>
      <dgm:spPr/>
    </dgm:pt>
    <dgm:pt modelId="{277F2229-08BE-44B6-8605-A935FF1D2BD1}" type="pres">
      <dgm:prSet presAssocID="{826659E7-6120-4E15-B403-D365301C51BD}" presName="tx2" presStyleLbl="revTx" presStyleIdx="1" presStyleCnt="12" custScaleX="63943" custLinFactNeighborX="16921" custLinFactNeighborY="12080"/>
      <dgm:spPr/>
    </dgm:pt>
    <dgm:pt modelId="{34CC3F3F-3F2E-4046-BA2C-DBC38648D840}" type="pres">
      <dgm:prSet presAssocID="{826659E7-6120-4E15-B403-D365301C51BD}" presName="vert2" presStyleCnt="0"/>
      <dgm:spPr/>
    </dgm:pt>
    <dgm:pt modelId="{AF7D0BD1-4BCD-40A7-B175-2C11F3103B15}" type="pres">
      <dgm:prSet presAssocID="{826659E7-6120-4E15-B403-D365301C51BD}" presName="thinLine2b" presStyleLbl="callout" presStyleIdx="0" presStyleCnt="6"/>
      <dgm:spPr/>
    </dgm:pt>
    <dgm:pt modelId="{1A419959-84D0-4E3B-BD26-D2DE08C998A8}" type="pres">
      <dgm:prSet presAssocID="{826659E7-6120-4E15-B403-D365301C51BD}" presName="vertSpace2b" presStyleCnt="0"/>
      <dgm:spPr/>
    </dgm:pt>
    <dgm:pt modelId="{93FA96B5-6079-4189-9DC9-BC7FD7C507EA}" type="pres">
      <dgm:prSet presAssocID="{A31C9EF9-82A1-4E03-A6B3-F14B226D6CA2}" presName="thickLine" presStyleLbl="alignNode1" presStyleIdx="1" presStyleCnt="6"/>
      <dgm:spPr/>
    </dgm:pt>
    <dgm:pt modelId="{1B337672-4396-41D7-A296-4B110D2CA3F5}" type="pres">
      <dgm:prSet presAssocID="{A31C9EF9-82A1-4E03-A6B3-F14B226D6CA2}" presName="horz1" presStyleCnt="0"/>
      <dgm:spPr/>
    </dgm:pt>
    <dgm:pt modelId="{596EDE5E-0BBB-4A16-8523-8DB9F1DBC709}" type="pres">
      <dgm:prSet presAssocID="{A31C9EF9-82A1-4E03-A6B3-F14B226D6CA2}" presName="tx1" presStyleLbl="revTx" presStyleIdx="2" presStyleCnt="12" custScaleX="197237"/>
      <dgm:spPr/>
    </dgm:pt>
    <dgm:pt modelId="{4FB72C68-857F-4311-BE82-F14BA060B67A}" type="pres">
      <dgm:prSet presAssocID="{A31C9EF9-82A1-4E03-A6B3-F14B226D6CA2}" presName="vert1" presStyleCnt="0"/>
      <dgm:spPr/>
    </dgm:pt>
    <dgm:pt modelId="{2EC9315C-BBBF-44F9-ABD0-29CF23556F02}" type="pres">
      <dgm:prSet presAssocID="{E009D9D5-78E1-4E07-BBB6-28B534F66342}" presName="vertSpace2a" presStyleCnt="0"/>
      <dgm:spPr/>
    </dgm:pt>
    <dgm:pt modelId="{E15C1BB9-3A57-43CA-B170-8A172C707B92}" type="pres">
      <dgm:prSet presAssocID="{E009D9D5-78E1-4E07-BBB6-28B534F66342}" presName="horz2" presStyleCnt="0"/>
      <dgm:spPr/>
    </dgm:pt>
    <dgm:pt modelId="{1FA5AA59-20E3-4794-9DB6-39BC61F24B74}" type="pres">
      <dgm:prSet presAssocID="{E009D9D5-78E1-4E07-BBB6-28B534F66342}" presName="horzSpace2" presStyleCnt="0"/>
      <dgm:spPr/>
    </dgm:pt>
    <dgm:pt modelId="{E9EA0E35-F7EB-44EF-9976-4B19E136639A}" type="pres">
      <dgm:prSet presAssocID="{E009D9D5-78E1-4E07-BBB6-28B534F66342}" presName="tx2" presStyleLbl="revTx" presStyleIdx="3" presStyleCnt="12" custScaleX="81667" custLinFactNeighborX="15813" custLinFactNeighborY="-2315"/>
      <dgm:spPr/>
    </dgm:pt>
    <dgm:pt modelId="{496ACEBC-4667-440E-9F28-2EDEA55DDD10}" type="pres">
      <dgm:prSet presAssocID="{E009D9D5-78E1-4E07-BBB6-28B534F66342}" presName="vert2" presStyleCnt="0"/>
      <dgm:spPr/>
    </dgm:pt>
    <dgm:pt modelId="{A0A827CD-7274-43E6-9213-B4A61D17E911}" type="pres">
      <dgm:prSet presAssocID="{E009D9D5-78E1-4E07-BBB6-28B534F66342}" presName="thinLine2b" presStyleLbl="callout" presStyleIdx="1" presStyleCnt="6"/>
      <dgm:spPr/>
    </dgm:pt>
    <dgm:pt modelId="{F82E6115-B7EF-4F8C-AD5C-470ED4D8519C}" type="pres">
      <dgm:prSet presAssocID="{E009D9D5-78E1-4E07-BBB6-28B534F66342}" presName="vertSpace2b" presStyleCnt="0"/>
      <dgm:spPr/>
    </dgm:pt>
    <dgm:pt modelId="{E35EB91D-DF88-49B0-8DC7-9CBDA86C528A}" type="pres">
      <dgm:prSet presAssocID="{5A26D8DA-EF23-40D4-AE83-688EBE068436}" presName="thickLine" presStyleLbl="alignNode1" presStyleIdx="2" presStyleCnt="6"/>
      <dgm:spPr/>
    </dgm:pt>
    <dgm:pt modelId="{E2AF2B46-C3F2-4D53-8E21-3266F9D43F9B}" type="pres">
      <dgm:prSet presAssocID="{5A26D8DA-EF23-40D4-AE83-688EBE068436}" presName="horz1" presStyleCnt="0"/>
      <dgm:spPr/>
    </dgm:pt>
    <dgm:pt modelId="{27615AFC-1B49-4AFB-BA25-34ACCCA66A13}" type="pres">
      <dgm:prSet presAssocID="{5A26D8DA-EF23-40D4-AE83-688EBE068436}" presName="tx1" presStyleLbl="revTx" presStyleIdx="4" presStyleCnt="12" custScaleX="303320"/>
      <dgm:spPr/>
    </dgm:pt>
    <dgm:pt modelId="{BB7ECCF1-3E55-4070-B5D6-563E3F52E4E9}" type="pres">
      <dgm:prSet presAssocID="{5A26D8DA-EF23-40D4-AE83-688EBE068436}" presName="vert1" presStyleCnt="0"/>
      <dgm:spPr/>
    </dgm:pt>
    <dgm:pt modelId="{58A9ACA3-8CC6-4752-8713-50BA79702522}" type="pres">
      <dgm:prSet presAssocID="{4D66BCE3-320D-4690-90A7-C78973A86CB1}" presName="vertSpace2a" presStyleCnt="0"/>
      <dgm:spPr/>
    </dgm:pt>
    <dgm:pt modelId="{CE591690-A976-476D-A04D-41E0BB83BED4}" type="pres">
      <dgm:prSet presAssocID="{4D66BCE3-320D-4690-90A7-C78973A86CB1}" presName="horz2" presStyleCnt="0"/>
      <dgm:spPr/>
    </dgm:pt>
    <dgm:pt modelId="{E798EC60-C88D-42F6-9594-69808C0B434F}" type="pres">
      <dgm:prSet presAssocID="{4D66BCE3-320D-4690-90A7-C78973A86CB1}" presName="horzSpace2" presStyleCnt="0"/>
      <dgm:spPr/>
    </dgm:pt>
    <dgm:pt modelId="{18D6ADB9-00CC-4C85-8A0B-8763DBB4262D}" type="pres">
      <dgm:prSet presAssocID="{4D66BCE3-320D-4690-90A7-C78973A86CB1}" presName="tx2" presStyleLbl="revTx" presStyleIdx="5" presStyleCnt="12"/>
      <dgm:spPr/>
    </dgm:pt>
    <dgm:pt modelId="{E9E424B2-2651-483A-A02F-3655D8A21185}" type="pres">
      <dgm:prSet presAssocID="{4D66BCE3-320D-4690-90A7-C78973A86CB1}" presName="vert2" presStyleCnt="0"/>
      <dgm:spPr/>
    </dgm:pt>
    <dgm:pt modelId="{CF984094-C408-4C8F-A867-B45780773ED2}" type="pres">
      <dgm:prSet presAssocID="{4D66BCE3-320D-4690-90A7-C78973A86CB1}" presName="thinLine2b" presStyleLbl="callout" presStyleIdx="2" presStyleCnt="6"/>
      <dgm:spPr/>
    </dgm:pt>
    <dgm:pt modelId="{9B714113-C30D-436F-9BF4-757BAC751828}" type="pres">
      <dgm:prSet presAssocID="{4D66BCE3-320D-4690-90A7-C78973A86CB1}" presName="vertSpace2b" presStyleCnt="0"/>
      <dgm:spPr/>
    </dgm:pt>
    <dgm:pt modelId="{7DFD359B-9F63-4F00-B9A5-6837CFD732DE}" type="pres">
      <dgm:prSet presAssocID="{C5BB4B79-10F9-454A-B031-0C5C98D87B52}" presName="thickLine" presStyleLbl="alignNode1" presStyleIdx="3" presStyleCnt="6"/>
      <dgm:spPr/>
    </dgm:pt>
    <dgm:pt modelId="{03A5AD73-85B2-41F2-B2EA-27B7926DA56B}" type="pres">
      <dgm:prSet presAssocID="{C5BB4B79-10F9-454A-B031-0C5C98D87B52}" presName="horz1" presStyleCnt="0"/>
      <dgm:spPr/>
    </dgm:pt>
    <dgm:pt modelId="{6221ADA8-B5A0-42A1-9EC8-0A1F66156517}" type="pres">
      <dgm:prSet presAssocID="{C5BB4B79-10F9-454A-B031-0C5C98D87B52}" presName="tx1" presStyleLbl="revTx" presStyleIdx="6" presStyleCnt="12" custScaleX="160870"/>
      <dgm:spPr/>
    </dgm:pt>
    <dgm:pt modelId="{BFE03285-1FD9-42D9-ACC2-F5ED3252748E}" type="pres">
      <dgm:prSet presAssocID="{C5BB4B79-10F9-454A-B031-0C5C98D87B52}" presName="vert1" presStyleCnt="0"/>
      <dgm:spPr/>
    </dgm:pt>
    <dgm:pt modelId="{FEBFD085-BEEA-4EF0-B27B-73F8ACBA4794}" type="pres">
      <dgm:prSet presAssocID="{1AC527EA-3593-460E-B099-F86CC5D54AD6}" presName="vertSpace2a" presStyleCnt="0"/>
      <dgm:spPr/>
    </dgm:pt>
    <dgm:pt modelId="{2C755561-DB00-42FC-A0EB-A99B9D42725B}" type="pres">
      <dgm:prSet presAssocID="{1AC527EA-3593-460E-B099-F86CC5D54AD6}" presName="horz2" presStyleCnt="0"/>
      <dgm:spPr/>
    </dgm:pt>
    <dgm:pt modelId="{A02293B1-A781-473C-B3CA-31E267374733}" type="pres">
      <dgm:prSet presAssocID="{1AC527EA-3593-460E-B099-F86CC5D54AD6}" presName="horzSpace2" presStyleCnt="0"/>
      <dgm:spPr/>
    </dgm:pt>
    <dgm:pt modelId="{ACF5C71F-ADBF-4734-B74C-B1540E314AB5}" type="pres">
      <dgm:prSet presAssocID="{1AC527EA-3593-460E-B099-F86CC5D54AD6}" presName="tx2" presStyleLbl="revTx" presStyleIdx="7" presStyleCnt="12" custScaleX="51467" custLinFactNeighborX="18048" custLinFactNeighborY="-5000"/>
      <dgm:spPr/>
    </dgm:pt>
    <dgm:pt modelId="{7F044ED1-102C-4FB4-AE9E-3EB0EFD290CF}" type="pres">
      <dgm:prSet presAssocID="{1AC527EA-3593-460E-B099-F86CC5D54AD6}" presName="vert2" presStyleCnt="0"/>
      <dgm:spPr/>
    </dgm:pt>
    <dgm:pt modelId="{0260BC13-B451-4B6C-BDC6-140A333D4878}" type="pres">
      <dgm:prSet presAssocID="{1AC527EA-3593-460E-B099-F86CC5D54AD6}" presName="thinLine2b" presStyleLbl="callout" presStyleIdx="3" presStyleCnt="6"/>
      <dgm:spPr/>
    </dgm:pt>
    <dgm:pt modelId="{5A026546-31D3-4B4B-B1C1-243880FDBB03}" type="pres">
      <dgm:prSet presAssocID="{1AC527EA-3593-460E-B099-F86CC5D54AD6}" presName="vertSpace2b" presStyleCnt="0"/>
      <dgm:spPr/>
    </dgm:pt>
    <dgm:pt modelId="{30DE9B90-AB29-4DA8-B9ED-126A7D1A0FAB}" type="pres">
      <dgm:prSet presAssocID="{2144B6D2-13F0-4602-9F90-224161F1C654}" presName="thickLine" presStyleLbl="alignNode1" presStyleIdx="4" presStyleCnt="6"/>
      <dgm:spPr/>
    </dgm:pt>
    <dgm:pt modelId="{21135E49-FD0C-41C4-87CD-9D486C8CF259}" type="pres">
      <dgm:prSet presAssocID="{2144B6D2-13F0-4602-9F90-224161F1C654}" presName="horz1" presStyleCnt="0"/>
      <dgm:spPr/>
    </dgm:pt>
    <dgm:pt modelId="{099BF630-F8D4-46A7-AD66-E1FC067AE4C3}" type="pres">
      <dgm:prSet presAssocID="{2144B6D2-13F0-4602-9F90-224161F1C654}" presName="tx1" presStyleLbl="revTx" presStyleIdx="8" presStyleCnt="12"/>
      <dgm:spPr/>
    </dgm:pt>
    <dgm:pt modelId="{0F8A2A18-E22B-4F66-A644-55DB44DF245B}" type="pres">
      <dgm:prSet presAssocID="{2144B6D2-13F0-4602-9F90-224161F1C654}" presName="vert1" presStyleCnt="0"/>
      <dgm:spPr/>
    </dgm:pt>
    <dgm:pt modelId="{6DFFF469-5B5A-4E26-BBA8-D7F499AEC60B}" type="pres">
      <dgm:prSet presAssocID="{8CAA51DE-03FE-4502-85D5-0CD2F9A5C18B}" presName="vertSpace2a" presStyleCnt="0"/>
      <dgm:spPr/>
    </dgm:pt>
    <dgm:pt modelId="{FD4D6354-A63A-44C6-99F3-BB3689B20BD6}" type="pres">
      <dgm:prSet presAssocID="{8CAA51DE-03FE-4502-85D5-0CD2F9A5C18B}" presName="horz2" presStyleCnt="0"/>
      <dgm:spPr/>
    </dgm:pt>
    <dgm:pt modelId="{74CDE033-35FE-444D-AC82-C9A08D0B0352}" type="pres">
      <dgm:prSet presAssocID="{8CAA51DE-03FE-4502-85D5-0CD2F9A5C18B}" presName="horzSpace2" presStyleCnt="0"/>
      <dgm:spPr/>
    </dgm:pt>
    <dgm:pt modelId="{D5A40294-A145-4F7A-B175-C547459969FD}" type="pres">
      <dgm:prSet presAssocID="{8CAA51DE-03FE-4502-85D5-0CD2F9A5C18B}" presName="tx2" presStyleLbl="revTx" presStyleIdx="9" presStyleCnt="12"/>
      <dgm:spPr/>
    </dgm:pt>
    <dgm:pt modelId="{CC11199B-E7C2-4A11-B150-2157ADF682EE}" type="pres">
      <dgm:prSet presAssocID="{8CAA51DE-03FE-4502-85D5-0CD2F9A5C18B}" presName="vert2" presStyleCnt="0"/>
      <dgm:spPr/>
    </dgm:pt>
    <dgm:pt modelId="{7BAA9103-AFF2-4A1E-869A-5519830707F5}" type="pres">
      <dgm:prSet presAssocID="{8CAA51DE-03FE-4502-85D5-0CD2F9A5C18B}" presName="thinLine2b" presStyleLbl="callout" presStyleIdx="4" presStyleCnt="6"/>
      <dgm:spPr/>
    </dgm:pt>
    <dgm:pt modelId="{8BAF0202-E4B8-4AE0-9A62-D250017CD374}" type="pres">
      <dgm:prSet presAssocID="{8CAA51DE-03FE-4502-85D5-0CD2F9A5C18B}" presName="vertSpace2b" presStyleCnt="0"/>
      <dgm:spPr/>
    </dgm:pt>
    <dgm:pt modelId="{6843F3A9-A35B-4ADD-8D68-306476D37790}" type="pres">
      <dgm:prSet presAssocID="{3283B333-C2B4-4165-A8C9-F9F56CC87BA9}" presName="thickLine" presStyleLbl="alignNode1" presStyleIdx="5" presStyleCnt="6"/>
      <dgm:spPr/>
    </dgm:pt>
    <dgm:pt modelId="{C33F880A-CAE9-4CD1-8F0D-9B6BE23524BC}" type="pres">
      <dgm:prSet presAssocID="{3283B333-C2B4-4165-A8C9-F9F56CC87BA9}" presName="horz1" presStyleCnt="0"/>
      <dgm:spPr/>
    </dgm:pt>
    <dgm:pt modelId="{18939951-1483-48C9-B788-FE01F33A1187}" type="pres">
      <dgm:prSet presAssocID="{3283B333-C2B4-4165-A8C9-F9F56CC87BA9}" presName="tx1" presStyleLbl="revTx" presStyleIdx="10" presStyleCnt="12"/>
      <dgm:spPr/>
    </dgm:pt>
    <dgm:pt modelId="{257A6F8F-452C-4876-BA03-1EB3D445D790}" type="pres">
      <dgm:prSet presAssocID="{3283B333-C2B4-4165-A8C9-F9F56CC87BA9}" presName="vert1" presStyleCnt="0"/>
      <dgm:spPr/>
    </dgm:pt>
    <dgm:pt modelId="{9A09A5B6-AC98-4AF2-8C3C-47FEC928BA62}" type="pres">
      <dgm:prSet presAssocID="{9C9933C3-A753-4635-B552-3295D44EFD75}" presName="vertSpace2a" presStyleCnt="0"/>
      <dgm:spPr/>
    </dgm:pt>
    <dgm:pt modelId="{ACFDCB4B-876C-4DEB-9B5D-F37F0BA3BF05}" type="pres">
      <dgm:prSet presAssocID="{9C9933C3-A753-4635-B552-3295D44EFD75}" presName="horz2" presStyleCnt="0"/>
      <dgm:spPr/>
    </dgm:pt>
    <dgm:pt modelId="{5BFCD77D-8F3B-4795-AD71-B8EF7D8D309B}" type="pres">
      <dgm:prSet presAssocID="{9C9933C3-A753-4635-B552-3295D44EFD75}" presName="horzSpace2" presStyleCnt="0"/>
      <dgm:spPr/>
    </dgm:pt>
    <dgm:pt modelId="{C24FC469-892C-445F-B083-4244C213401C}" type="pres">
      <dgm:prSet presAssocID="{9C9933C3-A753-4635-B552-3295D44EFD75}" presName="tx2" presStyleLbl="revTx" presStyleIdx="11" presStyleCnt="12"/>
      <dgm:spPr/>
    </dgm:pt>
    <dgm:pt modelId="{FC6D8F1C-31DF-453C-9332-63236EEC282F}" type="pres">
      <dgm:prSet presAssocID="{9C9933C3-A753-4635-B552-3295D44EFD75}" presName="vert2" presStyleCnt="0"/>
      <dgm:spPr/>
    </dgm:pt>
    <dgm:pt modelId="{D2E34FE0-A366-486C-A082-AD4FE03A37B9}" type="pres">
      <dgm:prSet presAssocID="{9C9933C3-A753-4635-B552-3295D44EFD75}" presName="thinLine2b" presStyleLbl="callout" presStyleIdx="5" presStyleCnt="6"/>
      <dgm:spPr/>
    </dgm:pt>
    <dgm:pt modelId="{D65ACEB6-1F39-4701-AEEB-D48E73BD3860}" type="pres">
      <dgm:prSet presAssocID="{9C9933C3-A753-4635-B552-3295D44EFD75}" presName="vertSpace2b" presStyleCnt="0"/>
      <dgm:spPr/>
    </dgm:pt>
  </dgm:ptLst>
  <dgm:cxnLst>
    <dgm:cxn modelId="{FC844103-3BB4-49C9-9EE7-4531662C7F32}" srcId="{8AA9C11C-6166-4A9E-8E26-0FDBE864D041}" destId="{3283B333-C2B4-4165-A8C9-F9F56CC87BA9}" srcOrd="5" destOrd="0" parTransId="{6EB6A46A-C584-46E0-8FE0-F660547FF903}" sibTransId="{C7FD8724-494E-4796-90F3-7CCE7E08739C}"/>
    <dgm:cxn modelId="{FA9B2011-A500-494D-AACF-3B0B0F0F5CBA}" type="presOf" srcId="{1AC527EA-3593-460E-B099-F86CC5D54AD6}" destId="{ACF5C71F-ADBF-4734-B74C-B1540E314AB5}" srcOrd="0" destOrd="0" presId="urn:microsoft.com/office/officeart/2008/layout/LinedList"/>
    <dgm:cxn modelId="{AD7F981F-5551-48D5-B4B8-3AE75FD0ADA6}" type="presOf" srcId="{8CAA51DE-03FE-4502-85D5-0CD2F9A5C18B}" destId="{D5A40294-A145-4F7A-B175-C547459969FD}" srcOrd="0" destOrd="0" presId="urn:microsoft.com/office/officeart/2008/layout/LinedList"/>
    <dgm:cxn modelId="{C821EC24-0443-461E-AA57-7BDFEFD2578F}" type="presOf" srcId="{9C9933C3-A753-4635-B552-3295D44EFD75}" destId="{C24FC469-892C-445F-B083-4244C213401C}" srcOrd="0" destOrd="0" presId="urn:microsoft.com/office/officeart/2008/layout/LinedList"/>
    <dgm:cxn modelId="{EFAF4529-A376-4953-8EBF-4DCD2E26CB16}" srcId="{A31C9EF9-82A1-4E03-A6B3-F14B226D6CA2}" destId="{E009D9D5-78E1-4E07-BBB6-28B534F66342}" srcOrd="0" destOrd="0" parTransId="{917A2904-AFC1-40A8-A71A-699BFF0DA8F4}" sibTransId="{2B51461D-DCB5-406D-A0F7-6BE806CEE995}"/>
    <dgm:cxn modelId="{6FC6F72D-552A-4642-B0D1-43D111882D5B}" srcId="{2144B6D2-13F0-4602-9F90-224161F1C654}" destId="{8CAA51DE-03FE-4502-85D5-0CD2F9A5C18B}" srcOrd="0" destOrd="0" parTransId="{EAB7BCCA-E4EE-4AC7-AD42-3C0238C73B76}" sibTransId="{8B562DD1-2A85-4EB9-BBCB-7F1FEEE3363A}"/>
    <dgm:cxn modelId="{427E5332-E9A9-4572-899B-D374A8EDD5D3}" srcId="{8AA9C11C-6166-4A9E-8E26-0FDBE864D041}" destId="{2144B6D2-13F0-4602-9F90-224161F1C654}" srcOrd="4" destOrd="0" parTransId="{59FDCC58-C19D-42DB-A567-8C83D6A594AE}" sibTransId="{33072F85-405D-46F5-A804-48A09AC66FE1}"/>
    <dgm:cxn modelId="{D476B65C-B594-4064-9E3B-3DE5C9FD4CA3}" type="presOf" srcId="{2144B6D2-13F0-4602-9F90-224161F1C654}" destId="{099BF630-F8D4-46A7-AD66-E1FC067AE4C3}" srcOrd="0" destOrd="0" presId="urn:microsoft.com/office/officeart/2008/layout/LinedList"/>
    <dgm:cxn modelId="{48DD0F62-8226-4C2D-BA92-DD0034C24712}" type="presOf" srcId="{826659E7-6120-4E15-B403-D365301C51BD}" destId="{277F2229-08BE-44B6-8605-A935FF1D2BD1}" srcOrd="0" destOrd="0" presId="urn:microsoft.com/office/officeart/2008/layout/LinedList"/>
    <dgm:cxn modelId="{D596B274-4CC1-4743-8D5D-F1FFFAD52A38}" type="presOf" srcId="{A31C9EF9-82A1-4E03-A6B3-F14B226D6CA2}" destId="{596EDE5E-0BBB-4A16-8523-8DB9F1DBC709}" srcOrd="0" destOrd="0" presId="urn:microsoft.com/office/officeart/2008/layout/LinedList"/>
    <dgm:cxn modelId="{8F873D7A-4161-4FE7-BAAD-9CACDFA4DCFC}" srcId="{8AA9C11C-6166-4A9E-8E26-0FDBE864D041}" destId="{A31C9EF9-82A1-4E03-A6B3-F14B226D6CA2}" srcOrd="1" destOrd="0" parTransId="{7F979161-6FE7-40E3-B5CC-2E0D72D4E1F7}" sibTransId="{1DAA41AD-8B4E-4856-9FB5-32FA75F9E33B}"/>
    <dgm:cxn modelId="{830C5381-E51B-4E4A-9CCA-2AC872D6B494}" type="presOf" srcId="{A39A462F-E6F7-4268-A574-6E4C4EF9CB3D}" destId="{7692080D-8828-4423-9725-CEC087505A36}" srcOrd="0" destOrd="0" presId="urn:microsoft.com/office/officeart/2008/layout/LinedList"/>
    <dgm:cxn modelId="{83002D8B-9D03-463B-813B-65998BBB8841}" type="presOf" srcId="{C5BB4B79-10F9-454A-B031-0C5C98D87B52}" destId="{6221ADA8-B5A0-42A1-9EC8-0A1F66156517}" srcOrd="0" destOrd="0" presId="urn:microsoft.com/office/officeart/2008/layout/LinedList"/>
    <dgm:cxn modelId="{ABA034A0-2C2D-4851-B450-859061A33F9C}" srcId="{3283B333-C2B4-4165-A8C9-F9F56CC87BA9}" destId="{9C9933C3-A753-4635-B552-3295D44EFD75}" srcOrd="0" destOrd="0" parTransId="{EFD42CB5-3A7F-4E57-8BBE-5D7E0DDC0103}" sibTransId="{316F34C0-977A-457D-98B7-8B9EABBDA5C4}"/>
    <dgm:cxn modelId="{A7C779A8-C9DB-4976-93F9-E4A24B1615F1}" type="presOf" srcId="{E009D9D5-78E1-4E07-BBB6-28B534F66342}" destId="{E9EA0E35-F7EB-44EF-9976-4B19E136639A}" srcOrd="0" destOrd="0" presId="urn:microsoft.com/office/officeart/2008/layout/LinedList"/>
    <dgm:cxn modelId="{AE3C4BB0-4E5E-407B-97EC-6C5284CF3BC9}" type="presOf" srcId="{8AA9C11C-6166-4A9E-8E26-0FDBE864D041}" destId="{C296B6F4-E970-4E0B-93F3-CEA45981D97E}" srcOrd="0" destOrd="0" presId="urn:microsoft.com/office/officeart/2008/layout/LinedList"/>
    <dgm:cxn modelId="{C5EC69B1-4B76-41E4-98A8-48CE7F75D657}" type="presOf" srcId="{5A26D8DA-EF23-40D4-AE83-688EBE068436}" destId="{27615AFC-1B49-4AFB-BA25-34ACCCA66A13}" srcOrd="0" destOrd="0" presId="urn:microsoft.com/office/officeart/2008/layout/LinedList"/>
    <dgm:cxn modelId="{473745BC-AF57-43EC-AB32-1085F4B0CA3B}" srcId="{A39A462F-E6F7-4268-A574-6E4C4EF9CB3D}" destId="{826659E7-6120-4E15-B403-D365301C51BD}" srcOrd="0" destOrd="0" parTransId="{E7497C4F-1579-4A1B-809D-A724A9C106B3}" sibTransId="{CA1EF667-0198-4F51-994A-133D9EA7D863}"/>
    <dgm:cxn modelId="{5FDE4BCC-7E76-47B1-A988-C85F8A647E9E}" srcId="{8AA9C11C-6166-4A9E-8E26-0FDBE864D041}" destId="{A39A462F-E6F7-4268-A574-6E4C4EF9CB3D}" srcOrd="0" destOrd="0" parTransId="{71D040D4-1D81-4845-9EDA-A61D04A54662}" sibTransId="{B0F60A97-CA1F-42FB-AB2E-5E77A92E742A}"/>
    <dgm:cxn modelId="{E58A79CE-1FC8-4F1F-90AE-92D97E94936B}" srcId="{8AA9C11C-6166-4A9E-8E26-0FDBE864D041}" destId="{C5BB4B79-10F9-454A-B031-0C5C98D87B52}" srcOrd="3" destOrd="0" parTransId="{5EEBE7B9-6BFC-40D7-9678-3914FFAC9694}" sibTransId="{19C89797-719A-4E3D-9B8C-28D98CD50B7E}"/>
    <dgm:cxn modelId="{8EC781E0-30D7-4EF8-A0D7-4CC604BA4A90}" srcId="{C5BB4B79-10F9-454A-B031-0C5C98D87B52}" destId="{1AC527EA-3593-460E-B099-F86CC5D54AD6}" srcOrd="0" destOrd="0" parTransId="{E45819C8-8652-4934-81B5-291C61C0EE0D}" sibTransId="{3B224308-24C5-4D7B-92A5-D66679C9A39D}"/>
    <dgm:cxn modelId="{424A26E3-E27F-469E-B18F-12AAD5FE9C66}" type="presOf" srcId="{4D66BCE3-320D-4690-90A7-C78973A86CB1}" destId="{18D6ADB9-00CC-4C85-8A0B-8763DBB4262D}" srcOrd="0" destOrd="0" presId="urn:microsoft.com/office/officeart/2008/layout/LinedList"/>
    <dgm:cxn modelId="{64AAFAE4-DA84-409F-AA5E-79AA6AB7E7D8}" srcId="{8AA9C11C-6166-4A9E-8E26-0FDBE864D041}" destId="{5A26D8DA-EF23-40D4-AE83-688EBE068436}" srcOrd="2" destOrd="0" parTransId="{4A1E9BDA-F711-4E38-AD84-AB781E433DEB}" sibTransId="{DF150B91-E37A-40DF-A272-55212FD9A859}"/>
    <dgm:cxn modelId="{18B9BFF1-D56C-422C-9054-4E893B718CD6}" type="presOf" srcId="{3283B333-C2B4-4165-A8C9-F9F56CC87BA9}" destId="{18939951-1483-48C9-B788-FE01F33A1187}" srcOrd="0" destOrd="0" presId="urn:microsoft.com/office/officeart/2008/layout/LinedList"/>
    <dgm:cxn modelId="{403264F5-F07F-4E73-A3FF-14F252DE7896}" srcId="{5A26D8DA-EF23-40D4-AE83-688EBE068436}" destId="{4D66BCE3-320D-4690-90A7-C78973A86CB1}" srcOrd="0" destOrd="0" parTransId="{7F9EC026-75DB-4400-8554-1C9B63EBB1A0}" sibTransId="{FCD5DC94-6A3E-4DC1-91CC-8F71C00C680D}"/>
    <dgm:cxn modelId="{E21C59A8-5CC7-4750-B9EF-4FACD9F2F5A6}" type="presParOf" srcId="{C296B6F4-E970-4E0B-93F3-CEA45981D97E}" destId="{1E183383-0206-4140-957F-C587F663AEFE}" srcOrd="0" destOrd="0" presId="urn:microsoft.com/office/officeart/2008/layout/LinedList"/>
    <dgm:cxn modelId="{89DDA909-0309-4ED9-A361-7076DF3556F5}" type="presParOf" srcId="{C296B6F4-E970-4E0B-93F3-CEA45981D97E}" destId="{1D535D31-C8DA-4CC1-996A-AEFC2894A24A}" srcOrd="1" destOrd="0" presId="urn:microsoft.com/office/officeart/2008/layout/LinedList"/>
    <dgm:cxn modelId="{02B4BC7D-C26D-420E-9BE7-A09B69CE81EC}" type="presParOf" srcId="{1D535D31-C8DA-4CC1-996A-AEFC2894A24A}" destId="{7692080D-8828-4423-9725-CEC087505A36}" srcOrd="0" destOrd="0" presId="urn:microsoft.com/office/officeart/2008/layout/LinedList"/>
    <dgm:cxn modelId="{CC17BBAC-E500-47BC-B04F-80BD5FCC288F}" type="presParOf" srcId="{1D535D31-C8DA-4CC1-996A-AEFC2894A24A}" destId="{C3A2C8DC-802F-4AD7-9DED-EEDBDA8DBB47}" srcOrd="1" destOrd="0" presId="urn:microsoft.com/office/officeart/2008/layout/LinedList"/>
    <dgm:cxn modelId="{73EC48C4-2D95-4C32-853B-D77293931966}" type="presParOf" srcId="{C3A2C8DC-802F-4AD7-9DED-EEDBDA8DBB47}" destId="{20EC76A2-777B-4614-9366-60CF7CF29143}" srcOrd="0" destOrd="0" presId="urn:microsoft.com/office/officeart/2008/layout/LinedList"/>
    <dgm:cxn modelId="{678F24F4-DA34-435C-92B3-134CF5A31FCF}" type="presParOf" srcId="{C3A2C8DC-802F-4AD7-9DED-EEDBDA8DBB47}" destId="{AA8A5221-1632-45A0-BE1E-022B5EFF76D5}" srcOrd="1" destOrd="0" presId="urn:microsoft.com/office/officeart/2008/layout/LinedList"/>
    <dgm:cxn modelId="{1822DC61-BD1C-4730-AB39-DF1C7BE5D976}" type="presParOf" srcId="{AA8A5221-1632-45A0-BE1E-022B5EFF76D5}" destId="{246A9001-79A3-4F51-B323-5C9BC076CDB8}" srcOrd="0" destOrd="0" presId="urn:microsoft.com/office/officeart/2008/layout/LinedList"/>
    <dgm:cxn modelId="{74EAEB90-B8FA-4F5E-AFFE-D0D5C32E0737}" type="presParOf" srcId="{AA8A5221-1632-45A0-BE1E-022B5EFF76D5}" destId="{277F2229-08BE-44B6-8605-A935FF1D2BD1}" srcOrd="1" destOrd="0" presId="urn:microsoft.com/office/officeart/2008/layout/LinedList"/>
    <dgm:cxn modelId="{FA3DE835-D396-48A0-86A1-C4E3A155E5B8}" type="presParOf" srcId="{AA8A5221-1632-45A0-BE1E-022B5EFF76D5}" destId="{34CC3F3F-3F2E-4046-BA2C-DBC38648D840}" srcOrd="2" destOrd="0" presId="urn:microsoft.com/office/officeart/2008/layout/LinedList"/>
    <dgm:cxn modelId="{6CAF7ED5-528D-4498-BBEA-3FE6A6CD8309}" type="presParOf" srcId="{C3A2C8DC-802F-4AD7-9DED-EEDBDA8DBB47}" destId="{AF7D0BD1-4BCD-40A7-B175-2C11F3103B15}" srcOrd="2" destOrd="0" presId="urn:microsoft.com/office/officeart/2008/layout/LinedList"/>
    <dgm:cxn modelId="{739D783D-77A4-4295-A943-C5618DF12D42}" type="presParOf" srcId="{C3A2C8DC-802F-4AD7-9DED-EEDBDA8DBB47}" destId="{1A419959-84D0-4E3B-BD26-D2DE08C998A8}" srcOrd="3" destOrd="0" presId="urn:microsoft.com/office/officeart/2008/layout/LinedList"/>
    <dgm:cxn modelId="{4E8BA9E6-6858-48A1-A3D0-8C7A25CA92AC}" type="presParOf" srcId="{C296B6F4-E970-4E0B-93F3-CEA45981D97E}" destId="{93FA96B5-6079-4189-9DC9-BC7FD7C507EA}" srcOrd="2" destOrd="0" presId="urn:microsoft.com/office/officeart/2008/layout/LinedList"/>
    <dgm:cxn modelId="{94B7DE58-D429-4B5C-834D-B6AA5A7D1463}" type="presParOf" srcId="{C296B6F4-E970-4E0B-93F3-CEA45981D97E}" destId="{1B337672-4396-41D7-A296-4B110D2CA3F5}" srcOrd="3" destOrd="0" presId="urn:microsoft.com/office/officeart/2008/layout/LinedList"/>
    <dgm:cxn modelId="{44AA6C46-2994-437B-B9AB-9994D1DE939E}" type="presParOf" srcId="{1B337672-4396-41D7-A296-4B110D2CA3F5}" destId="{596EDE5E-0BBB-4A16-8523-8DB9F1DBC709}" srcOrd="0" destOrd="0" presId="urn:microsoft.com/office/officeart/2008/layout/LinedList"/>
    <dgm:cxn modelId="{C6D2B863-FE7E-47C7-A925-6457EB942CC7}" type="presParOf" srcId="{1B337672-4396-41D7-A296-4B110D2CA3F5}" destId="{4FB72C68-857F-4311-BE82-F14BA060B67A}" srcOrd="1" destOrd="0" presId="urn:microsoft.com/office/officeart/2008/layout/LinedList"/>
    <dgm:cxn modelId="{B81B0168-3BB7-4BCA-822B-D828B1D0C7F8}" type="presParOf" srcId="{4FB72C68-857F-4311-BE82-F14BA060B67A}" destId="{2EC9315C-BBBF-44F9-ABD0-29CF23556F02}" srcOrd="0" destOrd="0" presId="urn:microsoft.com/office/officeart/2008/layout/LinedList"/>
    <dgm:cxn modelId="{A157D81E-C79D-4054-838C-69384F4DFA8F}" type="presParOf" srcId="{4FB72C68-857F-4311-BE82-F14BA060B67A}" destId="{E15C1BB9-3A57-43CA-B170-8A172C707B92}" srcOrd="1" destOrd="0" presId="urn:microsoft.com/office/officeart/2008/layout/LinedList"/>
    <dgm:cxn modelId="{507CF0B5-E4F3-484B-870B-E1021E028FC4}" type="presParOf" srcId="{E15C1BB9-3A57-43CA-B170-8A172C707B92}" destId="{1FA5AA59-20E3-4794-9DB6-39BC61F24B74}" srcOrd="0" destOrd="0" presId="urn:microsoft.com/office/officeart/2008/layout/LinedList"/>
    <dgm:cxn modelId="{4EC25C52-E9EB-4F33-B9A5-3FF533E398B4}" type="presParOf" srcId="{E15C1BB9-3A57-43CA-B170-8A172C707B92}" destId="{E9EA0E35-F7EB-44EF-9976-4B19E136639A}" srcOrd="1" destOrd="0" presId="urn:microsoft.com/office/officeart/2008/layout/LinedList"/>
    <dgm:cxn modelId="{C5E2191E-4C06-4EB7-82CD-D2697DF6E2D8}" type="presParOf" srcId="{E15C1BB9-3A57-43CA-B170-8A172C707B92}" destId="{496ACEBC-4667-440E-9F28-2EDEA55DDD10}" srcOrd="2" destOrd="0" presId="urn:microsoft.com/office/officeart/2008/layout/LinedList"/>
    <dgm:cxn modelId="{72D03DF4-50C6-4F14-9A17-52767AC23CA1}" type="presParOf" srcId="{4FB72C68-857F-4311-BE82-F14BA060B67A}" destId="{A0A827CD-7274-43E6-9213-B4A61D17E911}" srcOrd="2" destOrd="0" presId="urn:microsoft.com/office/officeart/2008/layout/LinedList"/>
    <dgm:cxn modelId="{ED526A6C-4C7E-4EE2-B02A-036A067238E3}" type="presParOf" srcId="{4FB72C68-857F-4311-BE82-F14BA060B67A}" destId="{F82E6115-B7EF-4F8C-AD5C-470ED4D8519C}" srcOrd="3" destOrd="0" presId="urn:microsoft.com/office/officeart/2008/layout/LinedList"/>
    <dgm:cxn modelId="{3DAC17C4-244D-4328-855F-DF729153A2B6}" type="presParOf" srcId="{C296B6F4-E970-4E0B-93F3-CEA45981D97E}" destId="{E35EB91D-DF88-49B0-8DC7-9CBDA86C528A}" srcOrd="4" destOrd="0" presId="urn:microsoft.com/office/officeart/2008/layout/LinedList"/>
    <dgm:cxn modelId="{96022BE8-73E7-4C9C-B40A-CCE2FB0D3654}" type="presParOf" srcId="{C296B6F4-E970-4E0B-93F3-CEA45981D97E}" destId="{E2AF2B46-C3F2-4D53-8E21-3266F9D43F9B}" srcOrd="5" destOrd="0" presId="urn:microsoft.com/office/officeart/2008/layout/LinedList"/>
    <dgm:cxn modelId="{FB28943E-8C48-484E-A967-72283E703D8B}" type="presParOf" srcId="{E2AF2B46-C3F2-4D53-8E21-3266F9D43F9B}" destId="{27615AFC-1B49-4AFB-BA25-34ACCCA66A13}" srcOrd="0" destOrd="0" presId="urn:microsoft.com/office/officeart/2008/layout/LinedList"/>
    <dgm:cxn modelId="{B89BE74E-91C5-4772-AAD3-23998459A978}" type="presParOf" srcId="{E2AF2B46-C3F2-4D53-8E21-3266F9D43F9B}" destId="{BB7ECCF1-3E55-4070-B5D6-563E3F52E4E9}" srcOrd="1" destOrd="0" presId="urn:microsoft.com/office/officeart/2008/layout/LinedList"/>
    <dgm:cxn modelId="{86307608-9176-4A86-B902-CE5A91C9DF2B}" type="presParOf" srcId="{BB7ECCF1-3E55-4070-B5D6-563E3F52E4E9}" destId="{58A9ACA3-8CC6-4752-8713-50BA79702522}" srcOrd="0" destOrd="0" presId="urn:microsoft.com/office/officeart/2008/layout/LinedList"/>
    <dgm:cxn modelId="{C9A40662-DE4E-4EFF-9C82-8C17CBA2F753}" type="presParOf" srcId="{BB7ECCF1-3E55-4070-B5D6-563E3F52E4E9}" destId="{CE591690-A976-476D-A04D-41E0BB83BED4}" srcOrd="1" destOrd="0" presId="urn:microsoft.com/office/officeart/2008/layout/LinedList"/>
    <dgm:cxn modelId="{BF7165D6-9381-4881-93ED-0E033079F7F3}" type="presParOf" srcId="{CE591690-A976-476D-A04D-41E0BB83BED4}" destId="{E798EC60-C88D-42F6-9594-69808C0B434F}" srcOrd="0" destOrd="0" presId="urn:microsoft.com/office/officeart/2008/layout/LinedList"/>
    <dgm:cxn modelId="{59E6BDA3-76EE-445E-9207-5D69303C9459}" type="presParOf" srcId="{CE591690-A976-476D-A04D-41E0BB83BED4}" destId="{18D6ADB9-00CC-4C85-8A0B-8763DBB4262D}" srcOrd="1" destOrd="0" presId="urn:microsoft.com/office/officeart/2008/layout/LinedList"/>
    <dgm:cxn modelId="{D15C95AB-EB7D-4B36-A5DD-9257602B1C2C}" type="presParOf" srcId="{CE591690-A976-476D-A04D-41E0BB83BED4}" destId="{E9E424B2-2651-483A-A02F-3655D8A21185}" srcOrd="2" destOrd="0" presId="urn:microsoft.com/office/officeart/2008/layout/LinedList"/>
    <dgm:cxn modelId="{6740404E-C4AE-46DB-BE55-1D01D28388A3}" type="presParOf" srcId="{BB7ECCF1-3E55-4070-B5D6-563E3F52E4E9}" destId="{CF984094-C408-4C8F-A867-B45780773ED2}" srcOrd="2" destOrd="0" presId="urn:microsoft.com/office/officeart/2008/layout/LinedList"/>
    <dgm:cxn modelId="{45BD6BA8-171D-4BEC-AEBF-E58223BDF33B}" type="presParOf" srcId="{BB7ECCF1-3E55-4070-B5D6-563E3F52E4E9}" destId="{9B714113-C30D-436F-9BF4-757BAC751828}" srcOrd="3" destOrd="0" presId="urn:microsoft.com/office/officeart/2008/layout/LinedList"/>
    <dgm:cxn modelId="{4F1EFE16-379D-4CB5-8653-50B8E21601D2}" type="presParOf" srcId="{C296B6F4-E970-4E0B-93F3-CEA45981D97E}" destId="{7DFD359B-9F63-4F00-B9A5-6837CFD732DE}" srcOrd="6" destOrd="0" presId="urn:microsoft.com/office/officeart/2008/layout/LinedList"/>
    <dgm:cxn modelId="{FC3C2884-3075-4C89-A860-027822C3BF4A}" type="presParOf" srcId="{C296B6F4-E970-4E0B-93F3-CEA45981D97E}" destId="{03A5AD73-85B2-41F2-B2EA-27B7926DA56B}" srcOrd="7" destOrd="0" presId="urn:microsoft.com/office/officeart/2008/layout/LinedList"/>
    <dgm:cxn modelId="{6F468B67-7416-464E-A4D8-4A65319C2FD6}" type="presParOf" srcId="{03A5AD73-85B2-41F2-B2EA-27B7926DA56B}" destId="{6221ADA8-B5A0-42A1-9EC8-0A1F66156517}" srcOrd="0" destOrd="0" presId="urn:microsoft.com/office/officeart/2008/layout/LinedList"/>
    <dgm:cxn modelId="{23C21AB5-E564-47FF-AD8C-6C02FE8D9FBA}" type="presParOf" srcId="{03A5AD73-85B2-41F2-B2EA-27B7926DA56B}" destId="{BFE03285-1FD9-42D9-ACC2-F5ED3252748E}" srcOrd="1" destOrd="0" presId="urn:microsoft.com/office/officeart/2008/layout/LinedList"/>
    <dgm:cxn modelId="{85EA91A7-4A5B-457A-BD5B-34944C6775C0}" type="presParOf" srcId="{BFE03285-1FD9-42D9-ACC2-F5ED3252748E}" destId="{FEBFD085-BEEA-4EF0-B27B-73F8ACBA4794}" srcOrd="0" destOrd="0" presId="urn:microsoft.com/office/officeart/2008/layout/LinedList"/>
    <dgm:cxn modelId="{F723EC40-FC53-4EF0-A9AC-61CBBF0386D4}" type="presParOf" srcId="{BFE03285-1FD9-42D9-ACC2-F5ED3252748E}" destId="{2C755561-DB00-42FC-A0EB-A99B9D42725B}" srcOrd="1" destOrd="0" presId="urn:microsoft.com/office/officeart/2008/layout/LinedList"/>
    <dgm:cxn modelId="{A9600B69-C458-4EB7-832A-EF3DE7ADC455}" type="presParOf" srcId="{2C755561-DB00-42FC-A0EB-A99B9D42725B}" destId="{A02293B1-A781-473C-B3CA-31E267374733}" srcOrd="0" destOrd="0" presId="urn:microsoft.com/office/officeart/2008/layout/LinedList"/>
    <dgm:cxn modelId="{64D78CF5-DF04-4FC8-BF77-FC520B1E69B2}" type="presParOf" srcId="{2C755561-DB00-42FC-A0EB-A99B9D42725B}" destId="{ACF5C71F-ADBF-4734-B74C-B1540E314AB5}" srcOrd="1" destOrd="0" presId="urn:microsoft.com/office/officeart/2008/layout/LinedList"/>
    <dgm:cxn modelId="{9544E865-F773-4020-A987-10539E2334A4}" type="presParOf" srcId="{2C755561-DB00-42FC-A0EB-A99B9D42725B}" destId="{7F044ED1-102C-4FB4-AE9E-3EB0EFD290CF}" srcOrd="2" destOrd="0" presId="urn:microsoft.com/office/officeart/2008/layout/LinedList"/>
    <dgm:cxn modelId="{EA11C1C6-E387-4A8F-ACED-032CE9B6CA3F}" type="presParOf" srcId="{BFE03285-1FD9-42D9-ACC2-F5ED3252748E}" destId="{0260BC13-B451-4B6C-BDC6-140A333D4878}" srcOrd="2" destOrd="0" presId="urn:microsoft.com/office/officeart/2008/layout/LinedList"/>
    <dgm:cxn modelId="{201EAD84-46FC-4575-812E-61C0F4B35F88}" type="presParOf" srcId="{BFE03285-1FD9-42D9-ACC2-F5ED3252748E}" destId="{5A026546-31D3-4B4B-B1C1-243880FDBB03}" srcOrd="3" destOrd="0" presId="urn:microsoft.com/office/officeart/2008/layout/LinedList"/>
    <dgm:cxn modelId="{2DAC403B-5143-424B-8F14-DCB0C980EB60}" type="presParOf" srcId="{C296B6F4-E970-4E0B-93F3-CEA45981D97E}" destId="{30DE9B90-AB29-4DA8-B9ED-126A7D1A0FAB}" srcOrd="8" destOrd="0" presId="urn:microsoft.com/office/officeart/2008/layout/LinedList"/>
    <dgm:cxn modelId="{82D5198A-6C8F-464C-9E9F-7E602A2FB5E1}" type="presParOf" srcId="{C296B6F4-E970-4E0B-93F3-CEA45981D97E}" destId="{21135E49-FD0C-41C4-87CD-9D486C8CF259}" srcOrd="9" destOrd="0" presId="urn:microsoft.com/office/officeart/2008/layout/LinedList"/>
    <dgm:cxn modelId="{8986FCBB-48DA-4171-A9BE-7C020A3E325F}" type="presParOf" srcId="{21135E49-FD0C-41C4-87CD-9D486C8CF259}" destId="{099BF630-F8D4-46A7-AD66-E1FC067AE4C3}" srcOrd="0" destOrd="0" presId="urn:microsoft.com/office/officeart/2008/layout/LinedList"/>
    <dgm:cxn modelId="{8CBD60D0-F984-4BED-AFC5-25835DD05056}" type="presParOf" srcId="{21135E49-FD0C-41C4-87CD-9D486C8CF259}" destId="{0F8A2A18-E22B-4F66-A644-55DB44DF245B}" srcOrd="1" destOrd="0" presId="urn:microsoft.com/office/officeart/2008/layout/LinedList"/>
    <dgm:cxn modelId="{46DF3224-442D-4AE3-96C4-0F550DC8ACEF}" type="presParOf" srcId="{0F8A2A18-E22B-4F66-A644-55DB44DF245B}" destId="{6DFFF469-5B5A-4E26-BBA8-D7F499AEC60B}" srcOrd="0" destOrd="0" presId="urn:microsoft.com/office/officeart/2008/layout/LinedList"/>
    <dgm:cxn modelId="{87D44968-C6A5-4EC2-A67E-E41D6653B8A9}" type="presParOf" srcId="{0F8A2A18-E22B-4F66-A644-55DB44DF245B}" destId="{FD4D6354-A63A-44C6-99F3-BB3689B20BD6}" srcOrd="1" destOrd="0" presId="urn:microsoft.com/office/officeart/2008/layout/LinedList"/>
    <dgm:cxn modelId="{7AFC0F2D-D16A-4A12-B38A-31CD88E0725C}" type="presParOf" srcId="{FD4D6354-A63A-44C6-99F3-BB3689B20BD6}" destId="{74CDE033-35FE-444D-AC82-C9A08D0B0352}" srcOrd="0" destOrd="0" presId="urn:microsoft.com/office/officeart/2008/layout/LinedList"/>
    <dgm:cxn modelId="{D7C7F0AF-042B-496A-84B9-87859BBD4B79}" type="presParOf" srcId="{FD4D6354-A63A-44C6-99F3-BB3689B20BD6}" destId="{D5A40294-A145-4F7A-B175-C547459969FD}" srcOrd="1" destOrd="0" presId="urn:microsoft.com/office/officeart/2008/layout/LinedList"/>
    <dgm:cxn modelId="{8C996004-6B26-4EEE-A331-01C23BAD5544}" type="presParOf" srcId="{FD4D6354-A63A-44C6-99F3-BB3689B20BD6}" destId="{CC11199B-E7C2-4A11-B150-2157ADF682EE}" srcOrd="2" destOrd="0" presId="urn:microsoft.com/office/officeart/2008/layout/LinedList"/>
    <dgm:cxn modelId="{C92DDA12-C380-4AD6-9506-780AC18CD6D1}" type="presParOf" srcId="{0F8A2A18-E22B-4F66-A644-55DB44DF245B}" destId="{7BAA9103-AFF2-4A1E-869A-5519830707F5}" srcOrd="2" destOrd="0" presId="urn:microsoft.com/office/officeart/2008/layout/LinedList"/>
    <dgm:cxn modelId="{AF1168FE-EA5A-4BE3-BDDC-10671DE2C6C4}" type="presParOf" srcId="{0F8A2A18-E22B-4F66-A644-55DB44DF245B}" destId="{8BAF0202-E4B8-4AE0-9A62-D250017CD374}" srcOrd="3" destOrd="0" presId="urn:microsoft.com/office/officeart/2008/layout/LinedList"/>
    <dgm:cxn modelId="{CD731782-9518-49E0-865F-E4BB30F295D5}" type="presParOf" srcId="{C296B6F4-E970-4E0B-93F3-CEA45981D97E}" destId="{6843F3A9-A35B-4ADD-8D68-306476D37790}" srcOrd="10" destOrd="0" presId="urn:microsoft.com/office/officeart/2008/layout/LinedList"/>
    <dgm:cxn modelId="{853F4D2D-06DF-4D1A-A63D-1DAA62A79F4E}" type="presParOf" srcId="{C296B6F4-E970-4E0B-93F3-CEA45981D97E}" destId="{C33F880A-CAE9-4CD1-8F0D-9B6BE23524BC}" srcOrd="11" destOrd="0" presId="urn:microsoft.com/office/officeart/2008/layout/LinedList"/>
    <dgm:cxn modelId="{18334AB2-BFA6-4378-8B80-785E08F6E7A1}" type="presParOf" srcId="{C33F880A-CAE9-4CD1-8F0D-9B6BE23524BC}" destId="{18939951-1483-48C9-B788-FE01F33A1187}" srcOrd="0" destOrd="0" presId="urn:microsoft.com/office/officeart/2008/layout/LinedList"/>
    <dgm:cxn modelId="{A70F2DFA-E394-433B-8FCA-E8A9B5DE6228}" type="presParOf" srcId="{C33F880A-CAE9-4CD1-8F0D-9B6BE23524BC}" destId="{257A6F8F-452C-4876-BA03-1EB3D445D790}" srcOrd="1" destOrd="0" presId="urn:microsoft.com/office/officeart/2008/layout/LinedList"/>
    <dgm:cxn modelId="{AEE6B5F4-BAD8-4FF3-A007-020E23CC6684}" type="presParOf" srcId="{257A6F8F-452C-4876-BA03-1EB3D445D790}" destId="{9A09A5B6-AC98-4AF2-8C3C-47FEC928BA62}" srcOrd="0" destOrd="0" presId="urn:microsoft.com/office/officeart/2008/layout/LinedList"/>
    <dgm:cxn modelId="{9E3D8666-6D12-4090-B3E8-E501D8C6030C}" type="presParOf" srcId="{257A6F8F-452C-4876-BA03-1EB3D445D790}" destId="{ACFDCB4B-876C-4DEB-9B5D-F37F0BA3BF05}" srcOrd="1" destOrd="0" presId="urn:microsoft.com/office/officeart/2008/layout/LinedList"/>
    <dgm:cxn modelId="{2F6593D4-CC40-4017-B933-5A8964FB1CAE}" type="presParOf" srcId="{ACFDCB4B-876C-4DEB-9B5D-F37F0BA3BF05}" destId="{5BFCD77D-8F3B-4795-AD71-B8EF7D8D309B}" srcOrd="0" destOrd="0" presId="urn:microsoft.com/office/officeart/2008/layout/LinedList"/>
    <dgm:cxn modelId="{7F3CEFBA-57D9-4848-989F-2848E5F430BD}" type="presParOf" srcId="{ACFDCB4B-876C-4DEB-9B5D-F37F0BA3BF05}" destId="{C24FC469-892C-445F-B083-4244C213401C}" srcOrd="1" destOrd="0" presId="urn:microsoft.com/office/officeart/2008/layout/LinedList"/>
    <dgm:cxn modelId="{158A1C4B-3EE0-4754-87BD-F95B6F49C81B}" type="presParOf" srcId="{ACFDCB4B-876C-4DEB-9B5D-F37F0BA3BF05}" destId="{FC6D8F1C-31DF-453C-9332-63236EEC282F}" srcOrd="2" destOrd="0" presId="urn:microsoft.com/office/officeart/2008/layout/LinedList"/>
    <dgm:cxn modelId="{77F8A304-167A-43B9-B98D-044B87A8FEA3}" type="presParOf" srcId="{257A6F8F-452C-4876-BA03-1EB3D445D790}" destId="{D2E34FE0-A366-486C-A082-AD4FE03A37B9}" srcOrd="2" destOrd="0" presId="urn:microsoft.com/office/officeart/2008/layout/LinedList"/>
    <dgm:cxn modelId="{5177C30C-CC4C-4109-B0E7-B7A950D499D1}" type="presParOf" srcId="{257A6F8F-452C-4876-BA03-1EB3D445D790}" destId="{D65ACEB6-1F39-4701-AEEB-D48E73BD3860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A849EF-C3F8-40A0-BE2F-8242A6E76352}" type="doc">
      <dgm:prSet loTypeId="urn:microsoft.com/office/officeart/2005/8/layout/hierarchy3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3085215-604A-4456-A72F-DEA1F8BD3C6F}">
      <dgm:prSet/>
      <dgm:spPr/>
      <dgm:t>
        <a:bodyPr/>
        <a:lstStyle/>
        <a:p>
          <a:r>
            <a:rPr lang="en-US"/>
            <a:t>Small grant = </a:t>
          </a:r>
        </a:p>
      </dgm:t>
    </dgm:pt>
    <dgm:pt modelId="{8FDAB8BB-8E0E-4A78-B301-6AA8615D60C1}" type="parTrans" cxnId="{84619F66-56F9-4612-A3DA-FBFEA884F4DC}">
      <dgm:prSet/>
      <dgm:spPr/>
      <dgm:t>
        <a:bodyPr/>
        <a:lstStyle/>
        <a:p>
          <a:endParaRPr lang="en-US"/>
        </a:p>
      </dgm:t>
    </dgm:pt>
    <dgm:pt modelId="{DCCF009F-7A26-4393-981D-477C841509F5}" type="sibTrans" cxnId="{84619F66-56F9-4612-A3DA-FBFEA884F4DC}">
      <dgm:prSet/>
      <dgm:spPr/>
      <dgm:t>
        <a:bodyPr/>
        <a:lstStyle/>
        <a:p>
          <a:endParaRPr lang="en-US"/>
        </a:p>
      </dgm:t>
    </dgm:pt>
    <dgm:pt modelId="{C1187EE7-B202-4D00-99F9-41E41E2E1E72}">
      <dgm:prSet/>
      <dgm:spPr/>
      <dgm:t>
        <a:bodyPr/>
        <a:lstStyle/>
        <a:p>
          <a:r>
            <a:rPr lang="en-US"/>
            <a:t>45,000 and 60,000</a:t>
          </a:r>
        </a:p>
      </dgm:t>
    </dgm:pt>
    <dgm:pt modelId="{DBA938F9-AA14-44BB-969E-75759BDFAEF2}" type="parTrans" cxnId="{8ECAD294-75F2-4782-85F0-3238A3DE057A}">
      <dgm:prSet/>
      <dgm:spPr/>
      <dgm:t>
        <a:bodyPr/>
        <a:lstStyle/>
        <a:p>
          <a:endParaRPr lang="en-US"/>
        </a:p>
      </dgm:t>
    </dgm:pt>
    <dgm:pt modelId="{AB9C828D-127A-4D57-A5E2-67B9567F5DFD}" type="sibTrans" cxnId="{8ECAD294-75F2-4782-85F0-3238A3DE057A}">
      <dgm:prSet/>
      <dgm:spPr/>
      <dgm:t>
        <a:bodyPr/>
        <a:lstStyle/>
        <a:p>
          <a:endParaRPr lang="en-US"/>
        </a:p>
      </dgm:t>
    </dgm:pt>
    <dgm:pt modelId="{D1674DC8-A4EE-468F-9A10-9233526DDE28}">
      <dgm:prSet/>
      <dgm:spPr/>
      <dgm:t>
        <a:bodyPr/>
        <a:lstStyle/>
        <a:p>
          <a:r>
            <a:rPr lang="en-US"/>
            <a:t>One small scale = </a:t>
          </a:r>
        </a:p>
      </dgm:t>
    </dgm:pt>
    <dgm:pt modelId="{55E57F16-5C08-4153-86B8-3340AF6EB784}" type="parTrans" cxnId="{C8F7BA7A-2E54-4D44-8023-89C8D53903B0}">
      <dgm:prSet/>
      <dgm:spPr/>
      <dgm:t>
        <a:bodyPr/>
        <a:lstStyle/>
        <a:p>
          <a:endParaRPr lang="en-US"/>
        </a:p>
      </dgm:t>
    </dgm:pt>
    <dgm:pt modelId="{973D7545-4CAF-49C0-A0D2-9542CF3370B1}" type="sibTrans" cxnId="{C8F7BA7A-2E54-4D44-8023-89C8D53903B0}">
      <dgm:prSet/>
      <dgm:spPr/>
      <dgm:t>
        <a:bodyPr/>
        <a:lstStyle/>
        <a:p>
          <a:endParaRPr lang="en-US"/>
        </a:p>
      </dgm:t>
    </dgm:pt>
    <dgm:pt modelId="{FBFE1B1C-DA2C-481A-87F2-2B702346EBA4}">
      <dgm:prSet/>
      <dgm:spPr/>
      <dgm:t>
        <a:bodyPr/>
        <a:lstStyle/>
        <a:p>
          <a:r>
            <a:rPr lang="en-US" dirty="0"/>
            <a:t>MF=175,000</a:t>
          </a:r>
        </a:p>
        <a:p>
          <a:r>
            <a:rPr lang="en-US" dirty="0"/>
            <a:t>F=185,000</a:t>
          </a:r>
        </a:p>
      </dgm:t>
    </dgm:pt>
    <dgm:pt modelId="{0D1E8CEC-69BC-4BB7-9D83-7D35CD027BC8}" type="parTrans" cxnId="{D2834D32-B933-4CE3-8835-32C37150D372}">
      <dgm:prSet/>
      <dgm:spPr/>
      <dgm:t>
        <a:bodyPr/>
        <a:lstStyle/>
        <a:p>
          <a:endParaRPr lang="en-US"/>
        </a:p>
      </dgm:t>
    </dgm:pt>
    <dgm:pt modelId="{54A49C3C-627A-4972-B965-4064D4DAC351}" type="sibTrans" cxnId="{D2834D32-B933-4CE3-8835-32C37150D372}">
      <dgm:prSet/>
      <dgm:spPr/>
      <dgm:t>
        <a:bodyPr/>
        <a:lstStyle/>
        <a:p>
          <a:endParaRPr lang="en-US"/>
        </a:p>
      </dgm:t>
    </dgm:pt>
    <dgm:pt modelId="{73C1CD38-0514-454A-8B83-4527E1077262}">
      <dgm:prSet/>
      <dgm:spPr/>
      <dgm:t>
        <a:bodyPr/>
        <a:lstStyle/>
        <a:p>
          <a:r>
            <a:rPr lang="en-US"/>
            <a:t>Involving in a grand research project</a:t>
          </a:r>
        </a:p>
      </dgm:t>
    </dgm:pt>
    <dgm:pt modelId="{6F7AC37F-A740-4DF2-91B8-87E2554CD401}" type="parTrans" cxnId="{BF842FCB-EFC4-4AFD-ADFA-981911EA9302}">
      <dgm:prSet/>
      <dgm:spPr/>
      <dgm:t>
        <a:bodyPr/>
        <a:lstStyle/>
        <a:p>
          <a:endParaRPr lang="en-US"/>
        </a:p>
      </dgm:t>
    </dgm:pt>
    <dgm:pt modelId="{5A2123B3-A746-4B39-9EA6-EE24EB3062B7}" type="sibTrans" cxnId="{BF842FCB-EFC4-4AFD-ADFA-981911EA9302}">
      <dgm:prSet/>
      <dgm:spPr/>
      <dgm:t>
        <a:bodyPr/>
        <a:lstStyle/>
        <a:p>
          <a:endParaRPr lang="en-US"/>
        </a:p>
      </dgm:t>
    </dgm:pt>
    <dgm:pt modelId="{131954DC-A91B-4804-BE06-365B02705641}">
      <dgm:prSet/>
      <dgm:spPr/>
      <dgm:t>
        <a:bodyPr/>
        <a:lstStyle/>
        <a:p>
          <a:r>
            <a:rPr lang="en-US"/>
            <a:t>Fund depends</a:t>
          </a:r>
        </a:p>
      </dgm:t>
    </dgm:pt>
    <dgm:pt modelId="{812FB9B0-5CED-4984-90AF-96FE4B46705E}" type="parTrans" cxnId="{6CD6CE86-91A3-40DB-A227-44A9C188F63F}">
      <dgm:prSet/>
      <dgm:spPr/>
      <dgm:t>
        <a:bodyPr/>
        <a:lstStyle/>
        <a:p>
          <a:endParaRPr lang="en-US"/>
        </a:p>
      </dgm:t>
    </dgm:pt>
    <dgm:pt modelId="{10689129-1B62-4BBD-894F-5F4BD72B14E5}" type="sibTrans" cxnId="{6CD6CE86-91A3-40DB-A227-44A9C188F63F}">
      <dgm:prSet/>
      <dgm:spPr/>
      <dgm:t>
        <a:bodyPr/>
        <a:lstStyle/>
        <a:p>
          <a:endParaRPr lang="en-US"/>
        </a:p>
      </dgm:t>
    </dgm:pt>
    <dgm:pt modelId="{680EDFBA-D640-4378-A3CA-FDB28508DFCE}" type="pres">
      <dgm:prSet presAssocID="{8EA849EF-C3F8-40A0-BE2F-8242A6E7635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09FB0BD-4806-4557-9497-1007E0C97F04}" type="pres">
      <dgm:prSet presAssocID="{53085215-604A-4456-A72F-DEA1F8BD3C6F}" presName="root" presStyleCnt="0"/>
      <dgm:spPr/>
    </dgm:pt>
    <dgm:pt modelId="{A71089DD-A753-4457-8A8F-C204087D8AE7}" type="pres">
      <dgm:prSet presAssocID="{53085215-604A-4456-A72F-DEA1F8BD3C6F}" presName="rootComposite" presStyleCnt="0"/>
      <dgm:spPr/>
    </dgm:pt>
    <dgm:pt modelId="{F17DA084-1CA3-4523-B9CE-1F36ABB26B24}" type="pres">
      <dgm:prSet presAssocID="{53085215-604A-4456-A72F-DEA1F8BD3C6F}" presName="rootText" presStyleLbl="node1" presStyleIdx="0" presStyleCnt="3"/>
      <dgm:spPr/>
    </dgm:pt>
    <dgm:pt modelId="{AB99FB8F-48C6-4B30-AF08-49F0D6C1FCF8}" type="pres">
      <dgm:prSet presAssocID="{53085215-604A-4456-A72F-DEA1F8BD3C6F}" presName="rootConnector" presStyleLbl="node1" presStyleIdx="0" presStyleCnt="3"/>
      <dgm:spPr/>
    </dgm:pt>
    <dgm:pt modelId="{FF59530C-A28B-4F51-8611-D26A2D29AB84}" type="pres">
      <dgm:prSet presAssocID="{53085215-604A-4456-A72F-DEA1F8BD3C6F}" presName="childShape" presStyleCnt="0"/>
      <dgm:spPr/>
    </dgm:pt>
    <dgm:pt modelId="{F7D0E3B8-262E-4CFD-88B8-5734A5135BF0}" type="pres">
      <dgm:prSet presAssocID="{DBA938F9-AA14-44BB-969E-75759BDFAEF2}" presName="Name13" presStyleLbl="parChTrans1D2" presStyleIdx="0" presStyleCnt="3"/>
      <dgm:spPr/>
    </dgm:pt>
    <dgm:pt modelId="{FFFAA2D3-5129-42E2-A7CA-258CE1C7DFF2}" type="pres">
      <dgm:prSet presAssocID="{C1187EE7-B202-4D00-99F9-41E41E2E1E72}" presName="childText" presStyleLbl="bgAcc1" presStyleIdx="0" presStyleCnt="3">
        <dgm:presLayoutVars>
          <dgm:bulletEnabled val="1"/>
        </dgm:presLayoutVars>
      </dgm:prSet>
      <dgm:spPr/>
    </dgm:pt>
    <dgm:pt modelId="{F602E44D-F4BE-4B4D-A095-6B57B1AF6867}" type="pres">
      <dgm:prSet presAssocID="{D1674DC8-A4EE-468F-9A10-9233526DDE28}" presName="root" presStyleCnt="0"/>
      <dgm:spPr/>
    </dgm:pt>
    <dgm:pt modelId="{57707FD3-B532-4C06-89D9-258B7CAAD69D}" type="pres">
      <dgm:prSet presAssocID="{D1674DC8-A4EE-468F-9A10-9233526DDE28}" presName="rootComposite" presStyleCnt="0"/>
      <dgm:spPr/>
    </dgm:pt>
    <dgm:pt modelId="{EF93A366-1F69-4438-9C3B-A5E92AB86270}" type="pres">
      <dgm:prSet presAssocID="{D1674DC8-A4EE-468F-9A10-9233526DDE28}" presName="rootText" presStyleLbl="node1" presStyleIdx="1" presStyleCnt="3"/>
      <dgm:spPr/>
    </dgm:pt>
    <dgm:pt modelId="{B2700274-536F-4819-B6A7-ED37DC8E99F3}" type="pres">
      <dgm:prSet presAssocID="{D1674DC8-A4EE-468F-9A10-9233526DDE28}" presName="rootConnector" presStyleLbl="node1" presStyleIdx="1" presStyleCnt="3"/>
      <dgm:spPr/>
    </dgm:pt>
    <dgm:pt modelId="{5BF968C2-3A0F-4A5A-A437-49C11473C5EF}" type="pres">
      <dgm:prSet presAssocID="{D1674DC8-A4EE-468F-9A10-9233526DDE28}" presName="childShape" presStyleCnt="0"/>
      <dgm:spPr/>
    </dgm:pt>
    <dgm:pt modelId="{4CAEBF61-B8A0-4DCA-A1F2-49E6D07DE575}" type="pres">
      <dgm:prSet presAssocID="{0D1E8CEC-69BC-4BB7-9D83-7D35CD027BC8}" presName="Name13" presStyleLbl="parChTrans1D2" presStyleIdx="1" presStyleCnt="3"/>
      <dgm:spPr/>
    </dgm:pt>
    <dgm:pt modelId="{6AC508D7-2EE5-4F5F-801A-474265737B8B}" type="pres">
      <dgm:prSet presAssocID="{FBFE1B1C-DA2C-481A-87F2-2B702346EBA4}" presName="childText" presStyleLbl="bgAcc1" presStyleIdx="1" presStyleCnt="3">
        <dgm:presLayoutVars>
          <dgm:bulletEnabled val="1"/>
        </dgm:presLayoutVars>
      </dgm:prSet>
      <dgm:spPr/>
    </dgm:pt>
    <dgm:pt modelId="{5C124C3F-B4AB-4305-B820-CC66D00F9947}" type="pres">
      <dgm:prSet presAssocID="{73C1CD38-0514-454A-8B83-4527E1077262}" presName="root" presStyleCnt="0"/>
      <dgm:spPr/>
    </dgm:pt>
    <dgm:pt modelId="{8BC409A3-9DAC-4111-92A7-55B2526C31F9}" type="pres">
      <dgm:prSet presAssocID="{73C1CD38-0514-454A-8B83-4527E1077262}" presName="rootComposite" presStyleCnt="0"/>
      <dgm:spPr/>
    </dgm:pt>
    <dgm:pt modelId="{D8C46789-92F1-48BE-BE17-0043E35E3DB8}" type="pres">
      <dgm:prSet presAssocID="{73C1CD38-0514-454A-8B83-4527E1077262}" presName="rootText" presStyleLbl="node1" presStyleIdx="2" presStyleCnt="3"/>
      <dgm:spPr/>
    </dgm:pt>
    <dgm:pt modelId="{F4F441D5-BDA3-4D4F-A78F-AC21F22431AB}" type="pres">
      <dgm:prSet presAssocID="{73C1CD38-0514-454A-8B83-4527E1077262}" presName="rootConnector" presStyleLbl="node1" presStyleIdx="2" presStyleCnt="3"/>
      <dgm:spPr/>
    </dgm:pt>
    <dgm:pt modelId="{FE46163A-26A6-4D29-8E25-F4A3F3D73C95}" type="pres">
      <dgm:prSet presAssocID="{73C1CD38-0514-454A-8B83-4527E1077262}" presName="childShape" presStyleCnt="0"/>
      <dgm:spPr/>
    </dgm:pt>
    <dgm:pt modelId="{934EACCB-C585-41D8-ADAB-6BF59A776EB9}" type="pres">
      <dgm:prSet presAssocID="{812FB9B0-5CED-4984-90AF-96FE4B46705E}" presName="Name13" presStyleLbl="parChTrans1D2" presStyleIdx="2" presStyleCnt="3"/>
      <dgm:spPr/>
    </dgm:pt>
    <dgm:pt modelId="{500390A2-A3FC-40A0-A502-8004A6F6D1CE}" type="pres">
      <dgm:prSet presAssocID="{131954DC-A91B-4804-BE06-365B02705641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9C1ED610-1A2E-4783-B366-609350E7D44A}" type="presOf" srcId="{D1674DC8-A4EE-468F-9A10-9233526DDE28}" destId="{B2700274-536F-4819-B6A7-ED37DC8E99F3}" srcOrd="1" destOrd="0" presId="urn:microsoft.com/office/officeart/2005/8/layout/hierarchy3"/>
    <dgm:cxn modelId="{C8F2F62C-AE3E-40BC-AE72-BECD6179A5F7}" type="presOf" srcId="{D1674DC8-A4EE-468F-9A10-9233526DDE28}" destId="{EF93A366-1F69-4438-9C3B-A5E92AB86270}" srcOrd="0" destOrd="0" presId="urn:microsoft.com/office/officeart/2005/8/layout/hierarchy3"/>
    <dgm:cxn modelId="{D2834D32-B933-4CE3-8835-32C37150D372}" srcId="{D1674DC8-A4EE-468F-9A10-9233526DDE28}" destId="{FBFE1B1C-DA2C-481A-87F2-2B702346EBA4}" srcOrd="0" destOrd="0" parTransId="{0D1E8CEC-69BC-4BB7-9D83-7D35CD027BC8}" sibTransId="{54A49C3C-627A-4972-B965-4064D4DAC351}"/>
    <dgm:cxn modelId="{A95D0E34-EC29-417D-AD4C-6D56ED5F7D85}" type="presOf" srcId="{FBFE1B1C-DA2C-481A-87F2-2B702346EBA4}" destId="{6AC508D7-2EE5-4F5F-801A-474265737B8B}" srcOrd="0" destOrd="0" presId="urn:microsoft.com/office/officeart/2005/8/layout/hierarchy3"/>
    <dgm:cxn modelId="{84619F66-56F9-4612-A3DA-FBFEA884F4DC}" srcId="{8EA849EF-C3F8-40A0-BE2F-8242A6E76352}" destId="{53085215-604A-4456-A72F-DEA1F8BD3C6F}" srcOrd="0" destOrd="0" parTransId="{8FDAB8BB-8E0E-4A78-B301-6AA8615D60C1}" sibTransId="{DCCF009F-7A26-4393-981D-477C841509F5}"/>
    <dgm:cxn modelId="{51222149-9E23-4AF9-9712-1106C6E9763C}" type="presOf" srcId="{73C1CD38-0514-454A-8B83-4527E1077262}" destId="{F4F441D5-BDA3-4D4F-A78F-AC21F22431AB}" srcOrd="1" destOrd="0" presId="urn:microsoft.com/office/officeart/2005/8/layout/hierarchy3"/>
    <dgm:cxn modelId="{24783A6F-1E2F-4627-83E6-065FDEBF6BB3}" type="presOf" srcId="{8EA849EF-C3F8-40A0-BE2F-8242A6E76352}" destId="{680EDFBA-D640-4378-A3CA-FDB28508DFCE}" srcOrd="0" destOrd="0" presId="urn:microsoft.com/office/officeart/2005/8/layout/hierarchy3"/>
    <dgm:cxn modelId="{FA45D455-A3A6-4809-BE4A-FF3061F07022}" type="presOf" srcId="{73C1CD38-0514-454A-8B83-4527E1077262}" destId="{D8C46789-92F1-48BE-BE17-0043E35E3DB8}" srcOrd="0" destOrd="0" presId="urn:microsoft.com/office/officeart/2005/8/layout/hierarchy3"/>
    <dgm:cxn modelId="{78968D76-A9F6-4A78-9B46-CD307A60A022}" type="presOf" srcId="{53085215-604A-4456-A72F-DEA1F8BD3C6F}" destId="{AB99FB8F-48C6-4B30-AF08-49F0D6C1FCF8}" srcOrd="1" destOrd="0" presId="urn:microsoft.com/office/officeart/2005/8/layout/hierarchy3"/>
    <dgm:cxn modelId="{C8F7BA7A-2E54-4D44-8023-89C8D53903B0}" srcId="{8EA849EF-C3F8-40A0-BE2F-8242A6E76352}" destId="{D1674DC8-A4EE-468F-9A10-9233526DDE28}" srcOrd="1" destOrd="0" parTransId="{55E57F16-5C08-4153-86B8-3340AF6EB784}" sibTransId="{973D7545-4CAF-49C0-A0D2-9542CF3370B1}"/>
    <dgm:cxn modelId="{A5C99082-17AD-4DC8-A451-4899CF17DD4D}" type="presOf" srcId="{0D1E8CEC-69BC-4BB7-9D83-7D35CD027BC8}" destId="{4CAEBF61-B8A0-4DCA-A1F2-49E6D07DE575}" srcOrd="0" destOrd="0" presId="urn:microsoft.com/office/officeart/2005/8/layout/hierarchy3"/>
    <dgm:cxn modelId="{6CD6CE86-91A3-40DB-A227-44A9C188F63F}" srcId="{73C1CD38-0514-454A-8B83-4527E1077262}" destId="{131954DC-A91B-4804-BE06-365B02705641}" srcOrd="0" destOrd="0" parTransId="{812FB9B0-5CED-4984-90AF-96FE4B46705E}" sibTransId="{10689129-1B62-4BBD-894F-5F4BD72B14E5}"/>
    <dgm:cxn modelId="{DFF9A28A-770B-45A5-8736-76077A57BEE2}" type="presOf" srcId="{C1187EE7-B202-4D00-99F9-41E41E2E1E72}" destId="{FFFAA2D3-5129-42E2-A7CA-258CE1C7DFF2}" srcOrd="0" destOrd="0" presId="urn:microsoft.com/office/officeart/2005/8/layout/hierarchy3"/>
    <dgm:cxn modelId="{8ECAD294-75F2-4782-85F0-3238A3DE057A}" srcId="{53085215-604A-4456-A72F-DEA1F8BD3C6F}" destId="{C1187EE7-B202-4D00-99F9-41E41E2E1E72}" srcOrd="0" destOrd="0" parTransId="{DBA938F9-AA14-44BB-969E-75759BDFAEF2}" sibTransId="{AB9C828D-127A-4D57-A5E2-67B9567F5DFD}"/>
    <dgm:cxn modelId="{BD085A9C-738E-4499-B6C7-8CF88CF42882}" type="presOf" srcId="{53085215-604A-4456-A72F-DEA1F8BD3C6F}" destId="{F17DA084-1CA3-4523-B9CE-1F36ABB26B24}" srcOrd="0" destOrd="0" presId="urn:microsoft.com/office/officeart/2005/8/layout/hierarchy3"/>
    <dgm:cxn modelId="{BF842FCB-EFC4-4AFD-ADFA-981911EA9302}" srcId="{8EA849EF-C3F8-40A0-BE2F-8242A6E76352}" destId="{73C1CD38-0514-454A-8B83-4527E1077262}" srcOrd="2" destOrd="0" parTransId="{6F7AC37F-A740-4DF2-91B8-87E2554CD401}" sibTransId="{5A2123B3-A746-4B39-9EA6-EE24EB3062B7}"/>
    <dgm:cxn modelId="{7FBB45CE-4455-4F2F-9CC5-DE917F2EE2F7}" type="presOf" srcId="{DBA938F9-AA14-44BB-969E-75759BDFAEF2}" destId="{F7D0E3B8-262E-4CFD-88B8-5734A5135BF0}" srcOrd="0" destOrd="0" presId="urn:microsoft.com/office/officeart/2005/8/layout/hierarchy3"/>
    <dgm:cxn modelId="{20E11BF7-46AA-4B94-88FA-FCACB87078D6}" type="presOf" srcId="{131954DC-A91B-4804-BE06-365B02705641}" destId="{500390A2-A3FC-40A0-A502-8004A6F6D1CE}" srcOrd="0" destOrd="0" presId="urn:microsoft.com/office/officeart/2005/8/layout/hierarchy3"/>
    <dgm:cxn modelId="{107E85FB-9C5A-4591-952E-14C9CAD72883}" type="presOf" srcId="{812FB9B0-5CED-4984-90AF-96FE4B46705E}" destId="{934EACCB-C585-41D8-ADAB-6BF59A776EB9}" srcOrd="0" destOrd="0" presId="urn:microsoft.com/office/officeart/2005/8/layout/hierarchy3"/>
    <dgm:cxn modelId="{A73C6F38-5183-401C-846E-3037258EBB5D}" type="presParOf" srcId="{680EDFBA-D640-4378-A3CA-FDB28508DFCE}" destId="{C09FB0BD-4806-4557-9497-1007E0C97F04}" srcOrd="0" destOrd="0" presId="urn:microsoft.com/office/officeart/2005/8/layout/hierarchy3"/>
    <dgm:cxn modelId="{5F1091A8-6480-4174-916F-114DF4168151}" type="presParOf" srcId="{C09FB0BD-4806-4557-9497-1007E0C97F04}" destId="{A71089DD-A753-4457-8A8F-C204087D8AE7}" srcOrd="0" destOrd="0" presId="urn:microsoft.com/office/officeart/2005/8/layout/hierarchy3"/>
    <dgm:cxn modelId="{74125E00-FE74-42CC-AD02-F220FEC19064}" type="presParOf" srcId="{A71089DD-A753-4457-8A8F-C204087D8AE7}" destId="{F17DA084-1CA3-4523-B9CE-1F36ABB26B24}" srcOrd="0" destOrd="0" presId="urn:microsoft.com/office/officeart/2005/8/layout/hierarchy3"/>
    <dgm:cxn modelId="{6758D4E6-5148-4930-A6E1-E11BFA3E03CB}" type="presParOf" srcId="{A71089DD-A753-4457-8A8F-C204087D8AE7}" destId="{AB99FB8F-48C6-4B30-AF08-49F0D6C1FCF8}" srcOrd="1" destOrd="0" presId="urn:microsoft.com/office/officeart/2005/8/layout/hierarchy3"/>
    <dgm:cxn modelId="{5935B77C-76BD-4220-B56F-A983F1361D22}" type="presParOf" srcId="{C09FB0BD-4806-4557-9497-1007E0C97F04}" destId="{FF59530C-A28B-4F51-8611-D26A2D29AB84}" srcOrd="1" destOrd="0" presId="urn:microsoft.com/office/officeart/2005/8/layout/hierarchy3"/>
    <dgm:cxn modelId="{28E066B6-E6B8-4699-B649-282A8C938C2C}" type="presParOf" srcId="{FF59530C-A28B-4F51-8611-D26A2D29AB84}" destId="{F7D0E3B8-262E-4CFD-88B8-5734A5135BF0}" srcOrd="0" destOrd="0" presId="urn:microsoft.com/office/officeart/2005/8/layout/hierarchy3"/>
    <dgm:cxn modelId="{F5EC823C-6A7E-4B64-982E-41375BF4668E}" type="presParOf" srcId="{FF59530C-A28B-4F51-8611-D26A2D29AB84}" destId="{FFFAA2D3-5129-42E2-A7CA-258CE1C7DFF2}" srcOrd="1" destOrd="0" presId="urn:microsoft.com/office/officeart/2005/8/layout/hierarchy3"/>
    <dgm:cxn modelId="{F410ACC9-61E8-4613-948E-4B48AE1CAFF0}" type="presParOf" srcId="{680EDFBA-D640-4378-A3CA-FDB28508DFCE}" destId="{F602E44D-F4BE-4B4D-A095-6B57B1AF6867}" srcOrd="1" destOrd="0" presId="urn:microsoft.com/office/officeart/2005/8/layout/hierarchy3"/>
    <dgm:cxn modelId="{9476EF4C-A018-45B5-BB8E-61E7CCA66952}" type="presParOf" srcId="{F602E44D-F4BE-4B4D-A095-6B57B1AF6867}" destId="{57707FD3-B532-4C06-89D9-258B7CAAD69D}" srcOrd="0" destOrd="0" presId="urn:microsoft.com/office/officeart/2005/8/layout/hierarchy3"/>
    <dgm:cxn modelId="{FB8F965C-33B7-4DE0-A48F-DC1368F0AEAC}" type="presParOf" srcId="{57707FD3-B532-4C06-89D9-258B7CAAD69D}" destId="{EF93A366-1F69-4438-9C3B-A5E92AB86270}" srcOrd="0" destOrd="0" presId="urn:microsoft.com/office/officeart/2005/8/layout/hierarchy3"/>
    <dgm:cxn modelId="{F68B1531-F2CE-41B3-82A1-CF800E159E81}" type="presParOf" srcId="{57707FD3-B532-4C06-89D9-258B7CAAD69D}" destId="{B2700274-536F-4819-B6A7-ED37DC8E99F3}" srcOrd="1" destOrd="0" presId="urn:microsoft.com/office/officeart/2005/8/layout/hierarchy3"/>
    <dgm:cxn modelId="{F74A2157-4C4F-427E-B4D6-20FE1DE1CF8B}" type="presParOf" srcId="{F602E44D-F4BE-4B4D-A095-6B57B1AF6867}" destId="{5BF968C2-3A0F-4A5A-A437-49C11473C5EF}" srcOrd="1" destOrd="0" presId="urn:microsoft.com/office/officeart/2005/8/layout/hierarchy3"/>
    <dgm:cxn modelId="{0B04B90A-5325-4116-92C7-414B5453D415}" type="presParOf" srcId="{5BF968C2-3A0F-4A5A-A437-49C11473C5EF}" destId="{4CAEBF61-B8A0-4DCA-A1F2-49E6D07DE575}" srcOrd="0" destOrd="0" presId="urn:microsoft.com/office/officeart/2005/8/layout/hierarchy3"/>
    <dgm:cxn modelId="{FC3003CC-F420-4195-A41A-41266B6A5AA5}" type="presParOf" srcId="{5BF968C2-3A0F-4A5A-A437-49C11473C5EF}" destId="{6AC508D7-2EE5-4F5F-801A-474265737B8B}" srcOrd="1" destOrd="0" presId="urn:microsoft.com/office/officeart/2005/8/layout/hierarchy3"/>
    <dgm:cxn modelId="{25792B48-69B4-4450-9EE6-26A2956A7969}" type="presParOf" srcId="{680EDFBA-D640-4378-A3CA-FDB28508DFCE}" destId="{5C124C3F-B4AB-4305-B820-CC66D00F9947}" srcOrd="2" destOrd="0" presId="urn:microsoft.com/office/officeart/2005/8/layout/hierarchy3"/>
    <dgm:cxn modelId="{1ECFFAE6-144D-4141-B3CF-50F12DDB1622}" type="presParOf" srcId="{5C124C3F-B4AB-4305-B820-CC66D00F9947}" destId="{8BC409A3-9DAC-4111-92A7-55B2526C31F9}" srcOrd="0" destOrd="0" presId="urn:microsoft.com/office/officeart/2005/8/layout/hierarchy3"/>
    <dgm:cxn modelId="{1E3F3D58-6103-4420-9887-D27AA8E5AC86}" type="presParOf" srcId="{8BC409A3-9DAC-4111-92A7-55B2526C31F9}" destId="{D8C46789-92F1-48BE-BE17-0043E35E3DB8}" srcOrd="0" destOrd="0" presId="urn:microsoft.com/office/officeart/2005/8/layout/hierarchy3"/>
    <dgm:cxn modelId="{1E2561EC-4380-4BDF-AA89-457197505B31}" type="presParOf" srcId="{8BC409A3-9DAC-4111-92A7-55B2526C31F9}" destId="{F4F441D5-BDA3-4D4F-A78F-AC21F22431AB}" srcOrd="1" destOrd="0" presId="urn:microsoft.com/office/officeart/2005/8/layout/hierarchy3"/>
    <dgm:cxn modelId="{B9833B34-6249-4AB9-95FD-C773F2AAF24C}" type="presParOf" srcId="{5C124C3F-B4AB-4305-B820-CC66D00F9947}" destId="{FE46163A-26A6-4D29-8E25-F4A3F3D73C95}" srcOrd="1" destOrd="0" presId="urn:microsoft.com/office/officeart/2005/8/layout/hierarchy3"/>
    <dgm:cxn modelId="{2645EE77-AA0B-49A7-859D-70B8C376E9F0}" type="presParOf" srcId="{FE46163A-26A6-4D29-8E25-F4A3F3D73C95}" destId="{934EACCB-C585-41D8-ADAB-6BF59A776EB9}" srcOrd="0" destOrd="0" presId="urn:microsoft.com/office/officeart/2005/8/layout/hierarchy3"/>
    <dgm:cxn modelId="{099EE1DF-F86A-49D5-AC7D-685E79A4AB2F}" type="presParOf" srcId="{FE46163A-26A6-4D29-8E25-F4A3F3D73C95}" destId="{500390A2-A3FC-40A0-A502-8004A6F6D1C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1AB709-DC16-47A8-B315-B67E93ACA925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111DB7F-5AB7-43C7-9520-1632FAF63179}">
      <dgm:prSet/>
      <dgm:spPr/>
      <dgm:t>
        <a:bodyPr/>
        <a:lstStyle/>
        <a:p>
          <a:r>
            <a:rPr lang="en-US" dirty="0"/>
            <a:t>Any time </a:t>
          </a:r>
        </a:p>
      </dgm:t>
    </dgm:pt>
    <dgm:pt modelId="{62920DE5-EE7F-431E-BCD2-C0052507DCA8}" type="parTrans" cxnId="{84304ECE-8C26-46D3-974F-A9044CB085FF}">
      <dgm:prSet/>
      <dgm:spPr/>
      <dgm:t>
        <a:bodyPr/>
        <a:lstStyle/>
        <a:p>
          <a:endParaRPr lang="en-US"/>
        </a:p>
      </dgm:t>
    </dgm:pt>
    <dgm:pt modelId="{D8ECADEE-26BC-4846-89D6-11EAC50DEE86}" type="sibTrans" cxnId="{84304ECE-8C26-46D3-974F-A9044CB085FF}">
      <dgm:prSet/>
      <dgm:spPr/>
      <dgm:t>
        <a:bodyPr/>
        <a:lstStyle/>
        <a:p>
          <a:endParaRPr lang="en-US"/>
        </a:p>
      </dgm:t>
    </dgm:pt>
    <dgm:pt modelId="{9BEF7692-A591-4448-8362-B7BB2C6953C3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Grand projects</a:t>
          </a:r>
          <a:endParaRPr lang="en-US" sz="3000" kern="1200" dirty="0">
            <a:latin typeface="Calibri"/>
            <a:ea typeface="+mn-ea"/>
            <a:cs typeface="+mn-cs"/>
          </a:endParaRPr>
        </a:p>
      </dgm:t>
    </dgm:pt>
    <dgm:pt modelId="{DB8D82FB-C3FB-4B63-9880-10C31D8C8F00}" type="parTrans" cxnId="{5FD749D2-95D4-470F-9A8A-19DD03F4369E}">
      <dgm:prSet/>
      <dgm:spPr/>
      <dgm:t>
        <a:bodyPr/>
        <a:lstStyle/>
        <a:p>
          <a:endParaRPr lang="en-US"/>
        </a:p>
      </dgm:t>
    </dgm:pt>
    <dgm:pt modelId="{31645685-C94B-4C84-9951-D02E597D65C3}" type="sibTrans" cxnId="{5FD749D2-95D4-470F-9A8A-19DD03F4369E}">
      <dgm:prSet/>
      <dgm:spPr/>
      <dgm:t>
        <a:bodyPr/>
        <a:lstStyle/>
        <a:p>
          <a:endParaRPr lang="en-US"/>
        </a:p>
      </dgm:t>
    </dgm:pt>
    <dgm:pt modelId="{20078496-256E-43E5-B2E1-75E8FF6802D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Special Female</a:t>
          </a:r>
          <a:endParaRPr lang="en-US" sz="3000" kern="1200" dirty="0">
            <a:latin typeface="Calibri"/>
            <a:ea typeface="+mn-ea"/>
            <a:cs typeface="+mn-cs"/>
          </a:endParaRPr>
        </a:p>
      </dgm:t>
    </dgm:pt>
    <dgm:pt modelId="{C5BBD255-ED1B-400C-92A9-DC32882E8517}" type="parTrans" cxnId="{F1BF1DBD-F9CB-4ABC-88C5-DC5CAA1BDE45}">
      <dgm:prSet/>
      <dgm:spPr/>
      <dgm:t>
        <a:bodyPr/>
        <a:lstStyle/>
        <a:p>
          <a:endParaRPr lang="en-US"/>
        </a:p>
      </dgm:t>
    </dgm:pt>
    <dgm:pt modelId="{746694BB-813A-4354-9044-97C000A6A88C}" type="sibTrans" cxnId="{F1BF1DBD-F9CB-4ABC-88C5-DC5CAA1BDE45}">
      <dgm:prSet/>
      <dgm:spPr/>
      <dgm:t>
        <a:bodyPr/>
        <a:lstStyle/>
        <a:p>
          <a:endParaRPr lang="en-US"/>
        </a:p>
      </dgm:t>
    </dgm:pt>
    <dgm:pt modelId="{196B5E7E-51B7-4C26-B9C2-790FEA12166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>
              <a:latin typeface="Calibri"/>
              <a:ea typeface="+mn-ea"/>
              <a:cs typeface="+mn-cs"/>
            </a:rPr>
            <a:t>Joint</a:t>
          </a:r>
        </a:p>
      </dgm:t>
    </dgm:pt>
    <dgm:pt modelId="{5CA912A3-DC8E-4F6A-A331-D351AC3ED397}" type="parTrans" cxnId="{ACF379C3-A538-41F3-AF27-B610052F553B}">
      <dgm:prSet/>
      <dgm:spPr/>
      <dgm:t>
        <a:bodyPr/>
        <a:lstStyle/>
        <a:p>
          <a:endParaRPr lang="en-US"/>
        </a:p>
      </dgm:t>
    </dgm:pt>
    <dgm:pt modelId="{E4B59A79-5981-4051-9147-3AF4D35B0F4D}" type="sibTrans" cxnId="{ACF379C3-A538-41F3-AF27-B610052F553B}">
      <dgm:prSet/>
      <dgm:spPr/>
      <dgm:t>
        <a:bodyPr/>
        <a:lstStyle/>
        <a:p>
          <a:endParaRPr lang="en-US"/>
        </a:p>
      </dgm:t>
    </dgm:pt>
    <dgm:pt modelId="{71F12083-6A19-4D31-8DE1-F893946A9D4F}">
      <dgm:prSet/>
      <dgm:spPr/>
      <dgm:t>
        <a:bodyPr/>
        <a:lstStyle/>
        <a:p>
          <a:r>
            <a:rPr lang="en-US" dirty="0"/>
            <a:t>Once (beginning of the year)</a:t>
          </a:r>
        </a:p>
      </dgm:t>
    </dgm:pt>
    <dgm:pt modelId="{DC96868A-49AB-4DFE-AA36-AF739E6343DA}" type="parTrans" cxnId="{DE5ED4AE-6D74-40E3-9FC0-4D9888FA879D}">
      <dgm:prSet/>
      <dgm:spPr/>
      <dgm:t>
        <a:bodyPr/>
        <a:lstStyle/>
        <a:p>
          <a:endParaRPr lang="en-US"/>
        </a:p>
      </dgm:t>
    </dgm:pt>
    <dgm:pt modelId="{D597D2DF-1A4D-4424-95F1-1F13BE1160CC}" type="sibTrans" cxnId="{DE5ED4AE-6D74-40E3-9FC0-4D9888FA879D}">
      <dgm:prSet/>
      <dgm:spPr/>
      <dgm:t>
        <a:bodyPr/>
        <a:lstStyle/>
        <a:p>
          <a:endParaRPr lang="en-US"/>
        </a:p>
      </dgm:t>
    </dgm:pt>
    <dgm:pt modelId="{3D198E24-DCA9-4324-9023-7EC1C429D86E}">
      <dgm:prSet/>
      <dgm:spPr/>
      <dgm:t>
        <a:bodyPr/>
        <a:lstStyle/>
        <a:p>
          <a:r>
            <a:rPr lang="en-US" dirty="0"/>
            <a:t>Small scale </a:t>
          </a:r>
        </a:p>
      </dgm:t>
    </dgm:pt>
    <dgm:pt modelId="{C2DF6A2C-1B82-4659-BE2F-88F2BF65A6F5}" type="parTrans" cxnId="{C4F4C313-7D99-48AA-87F8-AA89774AB0A1}">
      <dgm:prSet/>
      <dgm:spPr/>
      <dgm:t>
        <a:bodyPr/>
        <a:lstStyle/>
        <a:p>
          <a:endParaRPr lang="en-US"/>
        </a:p>
      </dgm:t>
    </dgm:pt>
    <dgm:pt modelId="{F5323AA6-D2DD-4293-AACA-F3E75112EF11}" type="sibTrans" cxnId="{C4F4C313-7D99-48AA-87F8-AA89774AB0A1}">
      <dgm:prSet/>
      <dgm:spPr/>
      <dgm:t>
        <a:bodyPr/>
        <a:lstStyle/>
        <a:p>
          <a:endParaRPr lang="en-US"/>
        </a:p>
      </dgm:t>
    </dgm:pt>
    <dgm:pt modelId="{633B6D7C-6E37-4DDA-BEF3-C06386AEA139}">
      <dgm:prSet/>
      <dgm:spPr/>
      <dgm:t>
        <a:bodyPr/>
        <a:lstStyle/>
        <a:p>
          <a:r>
            <a:rPr lang="en-US"/>
            <a:t>Young researcher</a:t>
          </a:r>
        </a:p>
      </dgm:t>
    </dgm:pt>
    <dgm:pt modelId="{D460B3AF-9F27-4E9D-BE7C-512BE4276040}" type="parTrans" cxnId="{3AB28AB9-426D-49B6-8F8C-7797C2114D2C}">
      <dgm:prSet/>
      <dgm:spPr/>
      <dgm:t>
        <a:bodyPr/>
        <a:lstStyle/>
        <a:p>
          <a:endParaRPr lang="en-US"/>
        </a:p>
      </dgm:t>
    </dgm:pt>
    <dgm:pt modelId="{394E90EE-8C59-4AF3-AF00-E8A7702D53D8}" type="sibTrans" cxnId="{3AB28AB9-426D-49B6-8F8C-7797C2114D2C}">
      <dgm:prSet/>
      <dgm:spPr/>
      <dgm:t>
        <a:bodyPr/>
        <a:lstStyle/>
        <a:p>
          <a:endParaRPr lang="en-US"/>
        </a:p>
      </dgm:t>
    </dgm:pt>
    <dgm:pt modelId="{7CAE4FE5-40CB-4CB6-87E5-28DFECBE6E90}">
      <dgm:prSet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Collaborative</a:t>
          </a:r>
        </a:p>
      </dgm:t>
    </dgm:pt>
    <dgm:pt modelId="{8C8CD76D-7B0F-4F97-B94C-72A60E55AB6F}" type="parTrans" cxnId="{369BF46A-C642-4720-A0C9-BB35EE05856C}">
      <dgm:prSet/>
      <dgm:spPr/>
      <dgm:t>
        <a:bodyPr/>
        <a:lstStyle/>
        <a:p>
          <a:endParaRPr lang="en-US"/>
        </a:p>
      </dgm:t>
    </dgm:pt>
    <dgm:pt modelId="{EF25C2E8-1565-4AAE-B3B9-2FE7A62646CC}" type="sibTrans" cxnId="{369BF46A-C642-4720-A0C9-BB35EE05856C}">
      <dgm:prSet/>
      <dgm:spPr/>
      <dgm:t>
        <a:bodyPr/>
        <a:lstStyle/>
        <a:p>
          <a:endParaRPr lang="en-US"/>
        </a:p>
      </dgm:t>
    </dgm:pt>
    <dgm:pt modelId="{3178644C-A13A-4C85-88DB-09FD95229C8A}">
      <dgm:prSet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Seed fund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3000" kern="1200" dirty="0"/>
            <a:t> </a:t>
          </a:r>
        </a:p>
      </dgm:t>
    </dgm:pt>
    <dgm:pt modelId="{706925CA-D4AF-420B-89FF-8C48DB81BF87}" type="parTrans" cxnId="{0DFE6B4B-1293-4AB5-8230-7B8A2F76AD4A}">
      <dgm:prSet/>
      <dgm:spPr/>
      <dgm:t>
        <a:bodyPr/>
        <a:lstStyle/>
        <a:p>
          <a:endParaRPr lang="en-US"/>
        </a:p>
      </dgm:t>
    </dgm:pt>
    <dgm:pt modelId="{8C54FCFB-79B1-4680-B41E-EA176759DAA3}" type="sibTrans" cxnId="{0DFE6B4B-1293-4AB5-8230-7B8A2F76AD4A}">
      <dgm:prSet/>
      <dgm:spPr/>
      <dgm:t>
        <a:bodyPr/>
        <a:lstStyle/>
        <a:p>
          <a:endParaRPr lang="en-US"/>
        </a:p>
      </dgm:t>
    </dgm:pt>
    <dgm:pt modelId="{57CD6883-4D00-4038-9E72-3267E3DBC88D}" type="pres">
      <dgm:prSet presAssocID="{8A1AB709-DC16-47A8-B315-B67E93ACA925}" presName="Name0" presStyleCnt="0">
        <dgm:presLayoutVars>
          <dgm:dir/>
          <dgm:animLvl val="lvl"/>
          <dgm:resizeHandles val="exact"/>
        </dgm:presLayoutVars>
      </dgm:prSet>
      <dgm:spPr/>
    </dgm:pt>
    <dgm:pt modelId="{AA9874D3-8786-45AD-BE61-D13F0D264378}" type="pres">
      <dgm:prSet presAssocID="{B111DB7F-5AB7-43C7-9520-1632FAF63179}" presName="linNode" presStyleCnt="0"/>
      <dgm:spPr/>
    </dgm:pt>
    <dgm:pt modelId="{C21CBE50-4A4B-42F8-ADB8-8118F3AF0DA7}" type="pres">
      <dgm:prSet presAssocID="{B111DB7F-5AB7-43C7-9520-1632FAF63179}" presName="parTx" presStyleLbl="revTx" presStyleIdx="0" presStyleCnt="2">
        <dgm:presLayoutVars>
          <dgm:chMax val="1"/>
          <dgm:bulletEnabled val="1"/>
        </dgm:presLayoutVars>
      </dgm:prSet>
      <dgm:spPr/>
    </dgm:pt>
    <dgm:pt modelId="{9313F5BE-E42D-4401-BBF7-7A20C6BF703A}" type="pres">
      <dgm:prSet presAssocID="{B111DB7F-5AB7-43C7-9520-1632FAF63179}" presName="bracket" presStyleLbl="parChTrans1D1" presStyleIdx="0" presStyleCnt="2"/>
      <dgm:spPr/>
    </dgm:pt>
    <dgm:pt modelId="{EB4B250E-8ABD-4AE8-A3B4-E4C12F3F71C1}" type="pres">
      <dgm:prSet presAssocID="{B111DB7F-5AB7-43C7-9520-1632FAF63179}" presName="spH" presStyleCnt="0"/>
      <dgm:spPr/>
    </dgm:pt>
    <dgm:pt modelId="{B72D89DD-C159-4D09-9658-FD87F42E67EA}" type="pres">
      <dgm:prSet presAssocID="{B111DB7F-5AB7-43C7-9520-1632FAF63179}" presName="desTx" presStyleLbl="node1" presStyleIdx="0" presStyleCnt="2">
        <dgm:presLayoutVars>
          <dgm:bulletEnabled val="1"/>
        </dgm:presLayoutVars>
      </dgm:prSet>
      <dgm:spPr/>
    </dgm:pt>
    <dgm:pt modelId="{EB7C36B8-B579-49E4-A1BB-B21627A591FB}" type="pres">
      <dgm:prSet presAssocID="{D8ECADEE-26BC-4846-89D6-11EAC50DEE86}" presName="spV" presStyleCnt="0"/>
      <dgm:spPr/>
    </dgm:pt>
    <dgm:pt modelId="{5630D139-19A2-4766-AB91-AA2ABCF1B28A}" type="pres">
      <dgm:prSet presAssocID="{71F12083-6A19-4D31-8DE1-F893946A9D4F}" presName="linNode" presStyleCnt="0"/>
      <dgm:spPr/>
    </dgm:pt>
    <dgm:pt modelId="{F10538DF-1CF7-4EC6-B53E-EFBBF21AB171}" type="pres">
      <dgm:prSet presAssocID="{71F12083-6A19-4D31-8DE1-F893946A9D4F}" presName="parTx" presStyleLbl="revTx" presStyleIdx="1" presStyleCnt="2">
        <dgm:presLayoutVars>
          <dgm:chMax val="1"/>
          <dgm:bulletEnabled val="1"/>
        </dgm:presLayoutVars>
      </dgm:prSet>
      <dgm:spPr/>
    </dgm:pt>
    <dgm:pt modelId="{B8A50DBF-62A4-405B-AEE5-D47BE86DB556}" type="pres">
      <dgm:prSet presAssocID="{71F12083-6A19-4D31-8DE1-F893946A9D4F}" presName="bracket" presStyleLbl="parChTrans1D1" presStyleIdx="1" presStyleCnt="2"/>
      <dgm:spPr/>
    </dgm:pt>
    <dgm:pt modelId="{C9D21946-98E3-48F6-9F0A-3E8E2008D7C1}" type="pres">
      <dgm:prSet presAssocID="{71F12083-6A19-4D31-8DE1-F893946A9D4F}" presName="spH" presStyleCnt="0"/>
      <dgm:spPr/>
    </dgm:pt>
    <dgm:pt modelId="{7E08AAB7-0A82-46EC-97BA-BA20FDFE1AE5}" type="pres">
      <dgm:prSet presAssocID="{71F12083-6A19-4D31-8DE1-F893946A9D4F}" presName="desTx" presStyleLbl="node1" presStyleIdx="1" presStyleCnt="2">
        <dgm:presLayoutVars>
          <dgm:bulletEnabled val="1"/>
        </dgm:presLayoutVars>
      </dgm:prSet>
      <dgm:spPr/>
    </dgm:pt>
  </dgm:ptLst>
  <dgm:cxnLst>
    <dgm:cxn modelId="{C4F4C313-7D99-48AA-87F8-AA89774AB0A1}" srcId="{71F12083-6A19-4D31-8DE1-F893946A9D4F}" destId="{3D198E24-DCA9-4324-9023-7EC1C429D86E}" srcOrd="0" destOrd="0" parTransId="{C2DF6A2C-1B82-4659-BE2F-88F2BF65A6F5}" sibTransId="{F5323AA6-D2DD-4293-AACA-F3E75112EF11}"/>
    <dgm:cxn modelId="{93CD5317-8664-44B0-84C1-F965C4CB340D}" type="presOf" srcId="{71F12083-6A19-4D31-8DE1-F893946A9D4F}" destId="{F10538DF-1CF7-4EC6-B53E-EFBBF21AB171}" srcOrd="0" destOrd="0" presId="urn:diagrams.loki3.com/BracketList"/>
    <dgm:cxn modelId="{9B6A441F-E145-4290-B603-A27B5C0355EE}" type="presOf" srcId="{8A1AB709-DC16-47A8-B315-B67E93ACA925}" destId="{57CD6883-4D00-4038-9E72-3267E3DBC88D}" srcOrd="0" destOrd="0" presId="urn:diagrams.loki3.com/BracketList"/>
    <dgm:cxn modelId="{352A9825-944D-4EAD-B9D6-9F80352D6ABB}" type="presOf" srcId="{20078496-256E-43E5-B2E1-75E8FF6802D1}" destId="{B72D89DD-C159-4D09-9658-FD87F42E67EA}" srcOrd="0" destOrd="1" presId="urn:diagrams.loki3.com/BracketList"/>
    <dgm:cxn modelId="{D874DE27-2B1B-452E-A137-6C40E442EC67}" type="presOf" srcId="{196B5E7E-51B7-4C26-B9C2-790FEA121661}" destId="{B72D89DD-C159-4D09-9658-FD87F42E67EA}" srcOrd="0" destOrd="2" presId="urn:diagrams.loki3.com/BracketList"/>
    <dgm:cxn modelId="{A6D2D131-E3FE-4401-88A7-1077E78696F2}" type="presOf" srcId="{3D198E24-DCA9-4324-9023-7EC1C429D86E}" destId="{7E08AAB7-0A82-46EC-97BA-BA20FDFE1AE5}" srcOrd="0" destOrd="0" presId="urn:diagrams.loki3.com/BracketList"/>
    <dgm:cxn modelId="{369BF46A-C642-4720-A0C9-BB35EE05856C}" srcId="{B111DB7F-5AB7-43C7-9520-1632FAF63179}" destId="{7CAE4FE5-40CB-4CB6-87E5-28DFECBE6E90}" srcOrd="3" destOrd="0" parTransId="{8C8CD76D-7B0F-4F97-B94C-72A60E55AB6F}" sibTransId="{EF25C2E8-1565-4AAE-B3B9-2FE7A62646CC}"/>
    <dgm:cxn modelId="{4B4A336B-962E-4C26-81CA-7A207CC84D25}" type="presOf" srcId="{B111DB7F-5AB7-43C7-9520-1632FAF63179}" destId="{C21CBE50-4A4B-42F8-ADB8-8118F3AF0DA7}" srcOrd="0" destOrd="0" presId="urn:diagrams.loki3.com/BracketList"/>
    <dgm:cxn modelId="{0DFE6B4B-1293-4AB5-8230-7B8A2F76AD4A}" srcId="{B111DB7F-5AB7-43C7-9520-1632FAF63179}" destId="{3178644C-A13A-4C85-88DB-09FD95229C8A}" srcOrd="4" destOrd="0" parTransId="{706925CA-D4AF-420B-89FF-8C48DB81BF87}" sibTransId="{8C54FCFB-79B1-4680-B41E-EA176759DAA3}"/>
    <dgm:cxn modelId="{3A875973-6772-4CAB-8C81-E51439C63D9D}" type="presOf" srcId="{3178644C-A13A-4C85-88DB-09FD95229C8A}" destId="{B72D89DD-C159-4D09-9658-FD87F42E67EA}" srcOrd="0" destOrd="4" presId="urn:diagrams.loki3.com/BracketList"/>
    <dgm:cxn modelId="{9B6BCE7A-4D46-4D87-BCCE-9AF62C6B1D11}" type="presOf" srcId="{633B6D7C-6E37-4DDA-BEF3-C06386AEA139}" destId="{7E08AAB7-0A82-46EC-97BA-BA20FDFE1AE5}" srcOrd="0" destOrd="1" presId="urn:diagrams.loki3.com/BracketList"/>
    <dgm:cxn modelId="{C65F1281-613B-4F91-BEA4-A79DAAC320E3}" type="presOf" srcId="{9BEF7692-A591-4448-8362-B7BB2C6953C3}" destId="{B72D89DD-C159-4D09-9658-FD87F42E67EA}" srcOrd="0" destOrd="0" presId="urn:diagrams.loki3.com/BracketList"/>
    <dgm:cxn modelId="{DE5ED4AE-6D74-40E3-9FC0-4D9888FA879D}" srcId="{8A1AB709-DC16-47A8-B315-B67E93ACA925}" destId="{71F12083-6A19-4D31-8DE1-F893946A9D4F}" srcOrd="1" destOrd="0" parTransId="{DC96868A-49AB-4DFE-AA36-AF739E6343DA}" sibTransId="{D597D2DF-1A4D-4424-95F1-1F13BE1160CC}"/>
    <dgm:cxn modelId="{3AB28AB9-426D-49B6-8F8C-7797C2114D2C}" srcId="{71F12083-6A19-4D31-8DE1-F893946A9D4F}" destId="{633B6D7C-6E37-4DDA-BEF3-C06386AEA139}" srcOrd="1" destOrd="0" parTransId="{D460B3AF-9F27-4E9D-BE7C-512BE4276040}" sibTransId="{394E90EE-8C59-4AF3-AF00-E8A7702D53D8}"/>
    <dgm:cxn modelId="{A1E50FBB-D4D8-4AB0-B128-1E82D1929240}" type="presOf" srcId="{7CAE4FE5-40CB-4CB6-87E5-28DFECBE6E90}" destId="{B72D89DD-C159-4D09-9658-FD87F42E67EA}" srcOrd="0" destOrd="3" presId="urn:diagrams.loki3.com/BracketList"/>
    <dgm:cxn modelId="{F1BF1DBD-F9CB-4ABC-88C5-DC5CAA1BDE45}" srcId="{B111DB7F-5AB7-43C7-9520-1632FAF63179}" destId="{20078496-256E-43E5-B2E1-75E8FF6802D1}" srcOrd="1" destOrd="0" parTransId="{C5BBD255-ED1B-400C-92A9-DC32882E8517}" sibTransId="{746694BB-813A-4354-9044-97C000A6A88C}"/>
    <dgm:cxn modelId="{ACF379C3-A538-41F3-AF27-B610052F553B}" srcId="{B111DB7F-5AB7-43C7-9520-1632FAF63179}" destId="{196B5E7E-51B7-4C26-B9C2-790FEA121661}" srcOrd="2" destOrd="0" parTransId="{5CA912A3-DC8E-4F6A-A331-D351AC3ED397}" sibTransId="{E4B59A79-5981-4051-9147-3AF4D35B0F4D}"/>
    <dgm:cxn modelId="{84304ECE-8C26-46D3-974F-A9044CB085FF}" srcId="{8A1AB709-DC16-47A8-B315-B67E93ACA925}" destId="{B111DB7F-5AB7-43C7-9520-1632FAF63179}" srcOrd="0" destOrd="0" parTransId="{62920DE5-EE7F-431E-BCD2-C0052507DCA8}" sibTransId="{D8ECADEE-26BC-4846-89D6-11EAC50DEE86}"/>
    <dgm:cxn modelId="{5FD749D2-95D4-470F-9A8A-19DD03F4369E}" srcId="{B111DB7F-5AB7-43C7-9520-1632FAF63179}" destId="{9BEF7692-A591-4448-8362-B7BB2C6953C3}" srcOrd="0" destOrd="0" parTransId="{DB8D82FB-C3FB-4B63-9880-10C31D8C8F00}" sibTransId="{31645685-C94B-4C84-9951-D02E597D65C3}"/>
    <dgm:cxn modelId="{338B56AF-2EAB-47E9-AA05-397CB5826F47}" type="presParOf" srcId="{57CD6883-4D00-4038-9E72-3267E3DBC88D}" destId="{AA9874D3-8786-45AD-BE61-D13F0D264378}" srcOrd="0" destOrd="0" presId="urn:diagrams.loki3.com/BracketList"/>
    <dgm:cxn modelId="{ABAE96FC-0F7D-4208-B323-F386D5537014}" type="presParOf" srcId="{AA9874D3-8786-45AD-BE61-D13F0D264378}" destId="{C21CBE50-4A4B-42F8-ADB8-8118F3AF0DA7}" srcOrd="0" destOrd="0" presId="urn:diagrams.loki3.com/BracketList"/>
    <dgm:cxn modelId="{DE904844-46D7-45DF-9ABA-9EFED17B6DFF}" type="presParOf" srcId="{AA9874D3-8786-45AD-BE61-D13F0D264378}" destId="{9313F5BE-E42D-4401-BBF7-7A20C6BF703A}" srcOrd="1" destOrd="0" presId="urn:diagrams.loki3.com/BracketList"/>
    <dgm:cxn modelId="{F1B8989D-869A-48C2-92CC-C3940208B746}" type="presParOf" srcId="{AA9874D3-8786-45AD-BE61-D13F0D264378}" destId="{EB4B250E-8ABD-4AE8-A3B4-E4C12F3F71C1}" srcOrd="2" destOrd="0" presId="urn:diagrams.loki3.com/BracketList"/>
    <dgm:cxn modelId="{0421C398-920D-4B85-A543-9E7BC4879ECC}" type="presParOf" srcId="{AA9874D3-8786-45AD-BE61-D13F0D264378}" destId="{B72D89DD-C159-4D09-9658-FD87F42E67EA}" srcOrd="3" destOrd="0" presId="urn:diagrams.loki3.com/BracketList"/>
    <dgm:cxn modelId="{9A05ED5B-5763-41B2-ADB5-65982F16BB49}" type="presParOf" srcId="{57CD6883-4D00-4038-9E72-3267E3DBC88D}" destId="{EB7C36B8-B579-49E4-A1BB-B21627A591FB}" srcOrd="1" destOrd="0" presId="urn:diagrams.loki3.com/BracketList"/>
    <dgm:cxn modelId="{0DE62246-F29B-4510-900C-996627AC9180}" type="presParOf" srcId="{57CD6883-4D00-4038-9E72-3267E3DBC88D}" destId="{5630D139-19A2-4766-AB91-AA2ABCF1B28A}" srcOrd="2" destOrd="0" presId="urn:diagrams.loki3.com/BracketList"/>
    <dgm:cxn modelId="{215D6123-A624-43D2-9835-8E075EBE4592}" type="presParOf" srcId="{5630D139-19A2-4766-AB91-AA2ABCF1B28A}" destId="{F10538DF-1CF7-4EC6-B53E-EFBBF21AB171}" srcOrd="0" destOrd="0" presId="urn:diagrams.loki3.com/BracketList"/>
    <dgm:cxn modelId="{E5E8B486-568B-4C07-9B6E-D6EF022BA5F7}" type="presParOf" srcId="{5630D139-19A2-4766-AB91-AA2ABCF1B28A}" destId="{B8A50DBF-62A4-405B-AEE5-D47BE86DB556}" srcOrd="1" destOrd="0" presId="urn:diagrams.loki3.com/BracketList"/>
    <dgm:cxn modelId="{C01F3E14-29FB-4B6F-B31B-7ECB3B2102A5}" type="presParOf" srcId="{5630D139-19A2-4766-AB91-AA2ABCF1B28A}" destId="{C9D21946-98E3-48F6-9F0A-3E8E2008D7C1}" srcOrd="2" destOrd="0" presId="urn:diagrams.loki3.com/BracketList"/>
    <dgm:cxn modelId="{5E64642C-21A5-47E5-AD93-863EF473C148}" type="presParOf" srcId="{5630D139-19A2-4766-AB91-AA2ABCF1B28A}" destId="{7E08AAB7-0A82-46EC-97BA-BA20FDFE1AE5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79898-9F11-4ABC-8E70-2B55461B91F3}">
      <dsp:nvSpPr>
        <dsp:cNvPr id="0" name=""/>
        <dsp:cNvSpPr/>
      </dsp:nvSpPr>
      <dsp:spPr>
        <a:xfrm>
          <a:off x="0" y="0"/>
          <a:ext cx="777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79BFE-B979-4D80-8C60-272A585165F1}">
      <dsp:nvSpPr>
        <dsp:cNvPr id="0" name=""/>
        <dsp:cNvSpPr/>
      </dsp:nvSpPr>
      <dsp:spPr>
        <a:xfrm>
          <a:off x="0" y="0"/>
          <a:ext cx="7772400" cy="147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AMU research grant opportunities for PhD students and staff: Keep an eye on these</a:t>
          </a:r>
        </a:p>
      </dsp:txBody>
      <dsp:txXfrm>
        <a:off x="0" y="0"/>
        <a:ext cx="7772400" cy="1470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A8E1C-A5EF-44BA-9D80-BD0701A0A5F1}">
      <dsp:nvSpPr>
        <dsp:cNvPr id="0" name=""/>
        <dsp:cNvSpPr/>
      </dsp:nvSpPr>
      <dsp:spPr>
        <a:xfrm>
          <a:off x="1052131" y="-154745"/>
          <a:ext cx="3382136" cy="295519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BC966-4728-4248-A59E-964B375FC15C}">
      <dsp:nvSpPr>
        <dsp:cNvPr id="0" name=""/>
        <dsp:cNvSpPr/>
      </dsp:nvSpPr>
      <dsp:spPr>
        <a:xfrm>
          <a:off x="1600203" y="1000549"/>
          <a:ext cx="2285150" cy="65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Presented at the Research Skills Training for female instructors </a:t>
          </a:r>
        </a:p>
      </dsp:txBody>
      <dsp:txXfrm>
        <a:off x="1600203" y="1000549"/>
        <a:ext cx="2285150" cy="651616"/>
      </dsp:txXfrm>
    </dsp:sp>
    <dsp:sp modelId="{58F20BFE-5586-4DD0-82F1-29888BA4F2CA}">
      <dsp:nvSpPr>
        <dsp:cNvPr id="0" name=""/>
        <dsp:cNvSpPr/>
      </dsp:nvSpPr>
      <dsp:spPr>
        <a:xfrm>
          <a:off x="1171129" y="1652166"/>
          <a:ext cx="1850449" cy="200777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5F907-4231-4B85-A17E-3AAA9B60303A}">
      <dsp:nvSpPr>
        <dsp:cNvPr id="0" name=""/>
        <dsp:cNvSpPr/>
      </dsp:nvSpPr>
      <dsp:spPr>
        <a:xfrm>
          <a:off x="1439391" y="2345495"/>
          <a:ext cx="1303387" cy="65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June 17, 2022</a:t>
          </a:r>
        </a:p>
      </dsp:txBody>
      <dsp:txXfrm>
        <a:off x="1439391" y="2345495"/>
        <a:ext cx="1303387" cy="651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518E6-7858-4632-987E-4E2EFC57A086}">
      <dsp:nvSpPr>
        <dsp:cNvPr id="0" name=""/>
        <dsp:cNvSpPr/>
      </dsp:nvSpPr>
      <dsp:spPr>
        <a:xfrm>
          <a:off x="0" y="0"/>
          <a:ext cx="86868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D6A443-5223-446D-8ABC-9E6A7E40392A}">
      <dsp:nvSpPr>
        <dsp:cNvPr id="0" name=""/>
        <dsp:cNvSpPr/>
      </dsp:nvSpPr>
      <dsp:spPr>
        <a:xfrm>
          <a:off x="0" y="0"/>
          <a:ext cx="1737360" cy="2743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/>
            <a:t>7.1. Internally Funded Projects</a:t>
          </a:r>
          <a:endParaRPr lang="en-US" sz="1700" kern="1200"/>
        </a:p>
      </dsp:txBody>
      <dsp:txXfrm>
        <a:off x="0" y="0"/>
        <a:ext cx="1737360" cy="2743199"/>
      </dsp:txXfrm>
    </dsp:sp>
    <dsp:sp modelId="{82432A29-6E5B-45F8-887F-F883A3C38F09}">
      <dsp:nvSpPr>
        <dsp:cNvPr id="0" name=""/>
        <dsp:cNvSpPr/>
      </dsp:nvSpPr>
      <dsp:spPr>
        <a:xfrm>
          <a:off x="1867662" y="25851"/>
          <a:ext cx="3344418" cy="517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Grand projects: (60% of the budget) </a:t>
          </a:r>
        </a:p>
      </dsp:txBody>
      <dsp:txXfrm>
        <a:off x="1867662" y="25851"/>
        <a:ext cx="3344418" cy="517028"/>
      </dsp:txXfrm>
    </dsp:sp>
    <dsp:sp modelId="{5D3A5083-B9BF-444F-87DA-D504195DE026}">
      <dsp:nvSpPr>
        <dsp:cNvPr id="0" name=""/>
        <dsp:cNvSpPr/>
      </dsp:nvSpPr>
      <dsp:spPr>
        <a:xfrm>
          <a:off x="5342382" y="25851"/>
          <a:ext cx="3344418" cy="258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Comprehensive research project  = 1.75 million</a:t>
          </a:r>
        </a:p>
      </dsp:txBody>
      <dsp:txXfrm>
        <a:off x="5342382" y="25851"/>
        <a:ext cx="3344418" cy="258514"/>
      </dsp:txXfrm>
    </dsp:sp>
    <dsp:sp modelId="{A4CAEFA5-4B1C-4A51-8448-18833E2297B0}">
      <dsp:nvSpPr>
        <dsp:cNvPr id="0" name=""/>
        <dsp:cNvSpPr/>
      </dsp:nvSpPr>
      <dsp:spPr>
        <a:xfrm>
          <a:off x="5212080" y="284365"/>
          <a:ext cx="3344418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28FC887-FE27-4BAF-AD43-841663643B44}">
      <dsp:nvSpPr>
        <dsp:cNvPr id="0" name=""/>
        <dsp:cNvSpPr/>
      </dsp:nvSpPr>
      <dsp:spPr>
        <a:xfrm>
          <a:off x="5342382" y="284365"/>
          <a:ext cx="3344418" cy="258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Multidisciplinary research project = 1 million</a:t>
          </a:r>
        </a:p>
      </dsp:txBody>
      <dsp:txXfrm>
        <a:off x="5342382" y="284365"/>
        <a:ext cx="3344418" cy="258514"/>
      </dsp:txXfrm>
    </dsp:sp>
    <dsp:sp modelId="{0119C84A-AEA9-4CB2-A306-98D98EC33412}">
      <dsp:nvSpPr>
        <dsp:cNvPr id="0" name=""/>
        <dsp:cNvSpPr/>
      </dsp:nvSpPr>
      <dsp:spPr>
        <a:xfrm>
          <a:off x="1737360" y="542880"/>
          <a:ext cx="694944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15F40B32-ED6A-47A8-9088-D1A8BDF8E405}">
      <dsp:nvSpPr>
        <dsp:cNvPr id="0" name=""/>
        <dsp:cNvSpPr/>
      </dsp:nvSpPr>
      <dsp:spPr>
        <a:xfrm>
          <a:off x="1867662" y="568731"/>
          <a:ext cx="3344418" cy="517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Special female research project (10%)  = 185,000 </a:t>
          </a:r>
        </a:p>
      </dsp:txBody>
      <dsp:txXfrm>
        <a:off x="1867662" y="568731"/>
        <a:ext cx="3344418" cy="517028"/>
      </dsp:txXfrm>
    </dsp:sp>
    <dsp:sp modelId="{6DBDEC97-370C-4F5A-9470-0C365030453F}">
      <dsp:nvSpPr>
        <dsp:cNvPr id="0" name=""/>
        <dsp:cNvSpPr/>
      </dsp:nvSpPr>
      <dsp:spPr>
        <a:xfrm>
          <a:off x="1737360" y="1085760"/>
          <a:ext cx="694944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53BA0FAF-998D-4D94-8C56-BA15BF409EC8}">
      <dsp:nvSpPr>
        <dsp:cNvPr id="0" name=""/>
        <dsp:cNvSpPr/>
      </dsp:nvSpPr>
      <dsp:spPr>
        <a:xfrm>
          <a:off x="1867662" y="1111612"/>
          <a:ext cx="3344418" cy="517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Small scale research project (20%) = 175,000</a:t>
          </a:r>
        </a:p>
      </dsp:txBody>
      <dsp:txXfrm>
        <a:off x="1867662" y="1111612"/>
        <a:ext cx="3344418" cy="517028"/>
      </dsp:txXfrm>
    </dsp:sp>
    <dsp:sp modelId="{B02EFA2A-27C2-46D2-86CA-7B3AC042C9E1}">
      <dsp:nvSpPr>
        <dsp:cNvPr id="0" name=""/>
        <dsp:cNvSpPr/>
      </dsp:nvSpPr>
      <dsp:spPr>
        <a:xfrm>
          <a:off x="1737360" y="1628641"/>
          <a:ext cx="694944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C71D08B6-E986-4F65-8BD3-1B9E534EBAF3}">
      <dsp:nvSpPr>
        <dsp:cNvPr id="0" name=""/>
        <dsp:cNvSpPr/>
      </dsp:nvSpPr>
      <dsp:spPr>
        <a:xfrm>
          <a:off x="1867662" y="1654492"/>
          <a:ext cx="3344418" cy="517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Small Grants for Young Researchers and Ph.D. students (5%)</a:t>
          </a:r>
        </a:p>
      </dsp:txBody>
      <dsp:txXfrm>
        <a:off x="1867662" y="1654492"/>
        <a:ext cx="3344418" cy="517028"/>
      </dsp:txXfrm>
    </dsp:sp>
    <dsp:sp modelId="{7E36C9B4-470F-49A4-990B-0878E5BB7ECF}">
      <dsp:nvSpPr>
        <dsp:cNvPr id="0" name=""/>
        <dsp:cNvSpPr/>
      </dsp:nvSpPr>
      <dsp:spPr>
        <a:xfrm>
          <a:off x="1737360" y="2171521"/>
          <a:ext cx="694944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5FA814FA-4CA1-4EF7-873B-8122F31AFCD8}">
      <dsp:nvSpPr>
        <dsp:cNvPr id="0" name=""/>
        <dsp:cNvSpPr/>
      </dsp:nvSpPr>
      <dsp:spPr>
        <a:xfrm>
          <a:off x="1867662" y="2197372"/>
          <a:ext cx="3344418" cy="517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Seed Fund  (5%) = 50,000</a:t>
          </a:r>
        </a:p>
      </dsp:txBody>
      <dsp:txXfrm>
        <a:off x="1867662" y="2197372"/>
        <a:ext cx="3344418" cy="517028"/>
      </dsp:txXfrm>
    </dsp:sp>
    <dsp:sp modelId="{6144260A-D8E1-4EF0-89CF-F6F9411E331A}">
      <dsp:nvSpPr>
        <dsp:cNvPr id="0" name=""/>
        <dsp:cNvSpPr/>
      </dsp:nvSpPr>
      <dsp:spPr>
        <a:xfrm>
          <a:off x="1737360" y="2714401"/>
          <a:ext cx="694944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2CECB1F-45A4-40FF-9382-790D58FE7DF1}">
      <dsp:nvSpPr>
        <dsp:cNvPr id="0" name=""/>
        <dsp:cNvSpPr/>
      </dsp:nvSpPr>
      <dsp:spPr>
        <a:xfrm>
          <a:off x="0" y="2743199"/>
          <a:ext cx="86868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8A682B3-7BDF-436C-A8EE-F9BD51CC52C1}">
      <dsp:nvSpPr>
        <dsp:cNvPr id="0" name=""/>
        <dsp:cNvSpPr/>
      </dsp:nvSpPr>
      <dsp:spPr>
        <a:xfrm>
          <a:off x="0" y="2743199"/>
          <a:ext cx="1737360" cy="2743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/>
            <a:t>7.2. Externally/Jointly Funded Projects</a:t>
          </a:r>
          <a:endParaRPr lang="en-US" sz="1700" kern="1200"/>
        </a:p>
      </dsp:txBody>
      <dsp:txXfrm>
        <a:off x="0" y="2743199"/>
        <a:ext cx="1737360" cy="2743199"/>
      </dsp:txXfrm>
    </dsp:sp>
    <dsp:sp modelId="{27320207-6796-4E80-A654-750585F82D0B}">
      <dsp:nvSpPr>
        <dsp:cNvPr id="0" name=""/>
        <dsp:cNvSpPr/>
      </dsp:nvSpPr>
      <dsp:spPr>
        <a:xfrm>
          <a:off x="1867662" y="2806957"/>
          <a:ext cx="3344418" cy="1275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Collaborative research  = 4% when the overhead cost is allotted </a:t>
          </a:r>
        </a:p>
      </dsp:txBody>
      <dsp:txXfrm>
        <a:off x="1867662" y="2806957"/>
        <a:ext cx="3344418" cy="1275159"/>
      </dsp:txXfrm>
    </dsp:sp>
    <dsp:sp modelId="{9D8C7DDB-8A34-4C3B-80C5-3DF1828D4CBC}">
      <dsp:nvSpPr>
        <dsp:cNvPr id="0" name=""/>
        <dsp:cNvSpPr/>
      </dsp:nvSpPr>
      <dsp:spPr>
        <a:xfrm>
          <a:off x="1737360" y="4082117"/>
          <a:ext cx="694944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D4FA1207-4C51-4CC1-BAFF-E563382D7938}">
      <dsp:nvSpPr>
        <dsp:cNvPr id="0" name=""/>
        <dsp:cNvSpPr/>
      </dsp:nvSpPr>
      <dsp:spPr>
        <a:xfrm>
          <a:off x="1867662" y="4145875"/>
          <a:ext cx="3344418" cy="1275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Joint research = </a:t>
          </a:r>
        </a:p>
      </dsp:txBody>
      <dsp:txXfrm>
        <a:off x="1867662" y="4145875"/>
        <a:ext cx="3344418" cy="1275159"/>
      </dsp:txXfrm>
    </dsp:sp>
    <dsp:sp modelId="{353CEE1F-27E8-4924-B08A-462052D0554C}">
      <dsp:nvSpPr>
        <dsp:cNvPr id="0" name=""/>
        <dsp:cNvSpPr/>
      </dsp:nvSpPr>
      <dsp:spPr>
        <a:xfrm>
          <a:off x="1737360" y="5421034"/>
          <a:ext cx="694944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ECA2C-B413-45CA-B55A-1C596E00361F}">
      <dsp:nvSpPr>
        <dsp:cNvPr id="0" name=""/>
        <dsp:cNvSpPr/>
      </dsp:nvSpPr>
      <dsp:spPr>
        <a:xfrm>
          <a:off x="0" y="0"/>
          <a:ext cx="8763000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E83E0-D23F-4B52-B600-DEC1EE54EFC2}">
      <dsp:nvSpPr>
        <dsp:cNvPr id="0" name=""/>
        <dsp:cNvSpPr/>
      </dsp:nvSpPr>
      <dsp:spPr>
        <a:xfrm>
          <a:off x="0" y="0"/>
          <a:ext cx="812117" cy="57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0"/>
        <a:ext cx="812117" cy="5715000"/>
      </dsp:txXfrm>
    </dsp:sp>
    <dsp:sp modelId="{C7BFF203-9C46-4221-B49A-EF5F88D6A2A8}">
      <dsp:nvSpPr>
        <dsp:cNvPr id="0" name=""/>
        <dsp:cNvSpPr/>
      </dsp:nvSpPr>
      <dsp:spPr>
        <a:xfrm>
          <a:off x="0" y="152408"/>
          <a:ext cx="2556711" cy="265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9.1. Comprehensive Grand Project </a:t>
          </a:r>
        </a:p>
      </dsp:txBody>
      <dsp:txXfrm>
        <a:off x="0" y="152408"/>
        <a:ext cx="2556711" cy="2656582"/>
      </dsp:txXfrm>
    </dsp:sp>
    <dsp:sp modelId="{D9DF343C-07BE-4BEF-A386-67DE0D7BD559}">
      <dsp:nvSpPr>
        <dsp:cNvPr id="0" name=""/>
        <dsp:cNvSpPr/>
      </dsp:nvSpPr>
      <dsp:spPr>
        <a:xfrm>
          <a:off x="3426378" y="0"/>
          <a:ext cx="5267426" cy="264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Withdrawal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first year is 15%,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second year is 20%,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third year is 20%,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fourth year is 25% and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final year is 20%. </a:t>
          </a:r>
        </a:p>
      </dsp:txBody>
      <dsp:txXfrm>
        <a:off x="3426378" y="0"/>
        <a:ext cx="5267426" cy="2645932"/>
      </dsp:txXfrm>
    </dsp:sp>
    <dsp:sp modelId="{819B48E1-721A-47FE-A17A-3C369C15CA07}">
      <dsp:nvSpPr>
        <dsp:cNvPr id="0" name=""/>
        <dsp:cNvSpPr/>
      </dsp:nvSpPr>
      <dsp:spPr>
        <a:xfrm>
          <a:off x="812117" y="2789411"/>
          <a:ext cx="32484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1F9D9-37A2-4443-AB96-AD0C1706DD56}">
      <dsp:nvSpPr>
        <dsp:cNvPr id="0" name=""/>
        <dsp:cNvSpPr/>
      </dsp:nvSpPr>
      <dsp:spPr>
        <a:xfrm>
          <a:off x="0" y="2895594"/>
          <a:ext cx="2356480" cy="265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9.2. Multidisciplinary Grand Project  </a:t>
          </a:r>
        </a:p>
      </dsp:txBody>
      <dsp:txXfrm>
        <a:off x="0" y="2895594"/>
        <a:ext cx="2356480" cy="2656582"/>
      </dsp:txXfrm>
    </dsp:sp>
    <dsp:sp modelId="{27592DF7-54BF-4B43-8F0F-D40EF69D61E9}">
      <dsp:nvSpPr>
        <dsp:cNvPr id="0" name=""/>
        <dsp:cNvSpPr/>
      </dsp:nvSpPr>
      <dsp:spPr>
        <a:xfrm>
          <a:off x="3290416" y="2922240"/>
          <a:ext cx="4872327" cy="264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Withdrawal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first year is 30%,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second year is 40% and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the third year is 30%. </a:t>
          </a:r>
        </a:p>
      </dsp:txBody>
      <dsp:txXfrm>
        <a:off x="3290416" y="2922240"/>
        <a:ext cx="4872327" cy="2647454"/>
      </dsp:txXfrm>
    </dsp:sp>
    <dsp:sp modelId="{8225C1B1-1350-4BD5-83FC-A31FCA192F30}">
      <dsp:nvSpPr>
        <dsp:cNvPr id="0" name=""/>
        <dsp:cNvSpPr/>
      </dsp:nvSpPr>
      <dsp:spPr>
        <a:xfrm>
          <a:off x="812117" y="5578822"/>
          <a:ext cx="32484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83383-0206-4140-957F-C587F663AEFE}">
      <dsp:nvSpPr>
        <dsp:cNvPr id="0" name=""/>
        <dsp:cNvSpPr/>
      </dsp:nvSpPr>
      <dsp:spPr>
        <a:xfrm>
          <a:off x="0" y="2827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2080D-8828-4423-9725-CEC087505A36}">
      <dsp:nvSpPr>
        <dsp:cNvPr id="0" name=""/>
        <dsp:cNvSpPr/>
      </dsp:nvSpPr>
      <dsp:spPr>
        <a:xfrm>
          <a:off x="0" y="2827"/>
          <a:ext cx="2876473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9.3. Special Female Research Project</a:t>
          </a:r>
          <a:endParaRPr lang="en-US" sz="2000" kern="1200" dirty="0"/>
        </a:p>
      </dsp:txBody>
      <dsp:txXfrm>
        <a:off x="0" y="2827"/>
        <a:ext cx="2876473" cy="964257"/>
      </dsp:txXfrm>
    </dsp:sp>
    <dsp:sp modelId="{277F2229-08BE-44B6-8605-A935FF1D2BD1}">
      <dsp:nvSpPr>
        <dsp:cNvPr id="0" name=""/>
        <dsp:cNvSpPr/>
      </dsp:nvSpPr>
      <dsp:spPr>
        <a:xfrm>
          <a:off x="3963169" y="152404"/>
          <a:ext cx="3689849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Withdrawal = </a:t>
          </a:r>
          <a:r>
            <a:rPr lang="en-US" sz="2000" kern="1200" dirty="0"/>
            <a:t>four rounds</a:t>
          </a:r>
        </a:p>
      </dsp:txBody>
      <dsp:txXfrm>
        <a:off x="3963169" y="152404"/>
        <a:ext cx="3689849" cy="875741"/>
      </dsp:txXfrm>
    </dsp:sp>
    <dsp:sp modelId="{AF7D0BD1-4BCD-40A7-B175-2C11F3103B15}">
      <dsp:nvSpPr>
        <dsp:cNvPr id="0" name=""/>
        <dsp:cNvSpPr/>
      </dsp:nvSpPr>
      <dsp:spPr>
        <a:xfrm>
          <a:off x="2876473" y="922356"/>
          <a:ext cx="588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A96B5-6079-4189-9DC9-BC7FD7C507EA}">
      <dsp:nvSpPr>
        <dsp:cNvPr id="0" name=""/>
        <dsp:cNvSpPr/>
      </dsp:nvSpPr>
      <dsp:spPr>
        <a:xfrm>
          <a:off x="0" y="967085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EDE5E-0BBB-4A16-8523-8DB9F1DBC709}">
      <dsp:nvSpPr>
        <dsp:cNvPr id="0" name=""/>
        <dsp:cNvSpPr/>
      </dsp:nvSpPr>
      <dsp:spPr>
        <a:xfrm>
          <a:off x="0" y="967085"/>
          <a:ext cx="2893024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9.4. Small Scale Research Projects</a:t>
          </a:r>
          <a:endParaRPr lang="en-US" sz="2000" kern="1200" dirty="0"/>
        </a:p>
      </dsp:txBody>
      <dsp:txXfrm>
        <a:off x="0" y="967085"/>
        <a:ext cx="2893024" cy="964257"/>
      </dsp:txXfrm>
    </dsp:sp>
    <dsp:sp modelId="{E9EA0E35-F7EB-44EF-9976-4B19E136639A}">
      <dsp:nvSpPr>
        <dsp:cNvPr id="0" name=""/>
        <dsp:cNvSpPr/>
      </dsp:nvSpPr>
      <dsp:spPr>
        <a:xfrm>
          <a:off x="3913401" y="990598"/>
          <a:ext cx="4701646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Withdrawal = </a:t>
          </a:r>
          <a:r>
            <a:rPr lang="en-US" sz="2000" kern="1200" dirty="0"/>
            <a:t>four rounds</a:t>
          </a:r>
        </a:p>
      </dsp:txBody>
      <dsp:txXfrm>
        <a:off x="3913401" y="990598"/>
        <a:ext cx="4701646" cy="875741"/>
      </dsp:txXfrm>
    </dsp:sp>
    <dsp:sp modelId="{A0A827CD-7274-43E6-9213-B4A61D17E911}">
      <dsp:nvSpPr>
        <dsp:cNvPr id="0" name=""/>
        <dsp:cNvSpPr/>
      </dsp:nvSpPr>
      <dsp:spPr>
        <a:xfrm>
          <a:off x="2893024" y="1886613"/>
          <a:ext cx="58671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EB91D-DF88-49B0-8DC7-9CBDA86C528A}">
      <dsp:nvSpPr>
        <dsp:cNvPr id="0" name=""/>
        <dsp:cNvSpPr/>
      </dsp:nvSpPr>
      <dsp:spPr>
        <a:xfrm>
          <a:off x="0" y="1931342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15AFC-1B49-4AFB-BA25-34ACCCA66A13}">
      <dsp:nvSpPr>
        <dsp:cNvPr id="0" name=""/>
        <dsp:cNvSpPr/>
      </dsp:nvSpPr>
      <dsp:spPr>
        <a:xfrm>
          <a:off x="0" y="1931342"/>
          <a:ext cx="3774142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9.5. Small Grants for Young Researchers</a:t>
          </a:r>
          <a:endParaRPr lang="en-US" sz="2000" kern="1200" dirty="0"/>
        </a:p>
      </dsp:txBody>
      <dsp:txXfrm>
        <a:off x="0" y="1931342"/>
        <a:ext cx="3774142" cy="964257"/>
      </dsp:txXfrm>
    </dsp:sp>
    <dsp:sp modelId="{18D6ADB9-00CC-4C85-8A0B-8763DBB4262D}">
      <dsp:nvSpPr>
        <dsp:cNvPr id="0" name=""/>
        <dsp:cNvSpPr/>
      </dsp:nvSpPr>
      <dsp:spPr>
        <a:xfrm>
          <a:off x="3867463" y="1975129"/>
          <a:ext cx="4883789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Withdrawal = </a:t>
          </a:r>
          <a:r>
            <a:rPr lang="en-US" sz="2000" kern="1200" dirty="0"/>
            <a:t>two rounds</a:t>
          </a:r>
        </a:p>
      </dsp:txBody>
      <dsp:txXfrm>
        <a:off x="3867463" y="1975129"/>
        <a:ext cx="4883789" cy="875741"/>
      </dsp:txXfrm>
    </dsp:sp>
    <dsp:sp modelId="{CF984094-C408-4C8F-A867-B45780773ED2}">
      <dsp:nvSpPr>
        <dsp:cNvPr id="0" name=""/>
        <dsp:cNvSpPr/>
      </dsp:nvSpPr>
      <dsp:spPr>
        <a:xfrm>
          <a:off x="3774142" y="2850871"/>
          <a:ext cx="49771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D359B-9F63-4F00-B9A5-6837CFD732DE}">
      <dsp:nvSpPr>
        <dsp:cNvPr id="0" name=""/>
        <dsp:cNvSpPr/>
      </dsp:nvSpPr>
      <dsp:spPr>
        <a:xfrm>
          <a:off x="0" y="2895599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1ADA8-B5A0-42A1-9EC8-0A1F66156517}">
      <dsp:nvSpPr>
        <dsp:cNvPr id="0" name=""/>
        <dsp:cNvSpPr/>
      </dsp:nvSpPr>
      <dsp:spPr>
        <a:xfrm>
          <a:off x="0" y="2895600"/>
          <a:ext cx="2511034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9.6. Seed Fund</a:t>
          </a:r>
          <a:endParaRPr lang="en-US" sz="2400" kern="1200" dirty="0"/>
        </a:p>
      </dsp:txBody>
      <dsp:txXfrm>
        <a:off x="0" y="2895600"/>
        <a:ext cx="2511034" cy="964257"/>
      </dsp:txXfrm>
    </dsp:sp>
    <dsp:sp modelId="{ACF5C71F-ADBF-4734-B74C-B1540E314AB5}">
      <dsp:nvSpPr>
        <dsp:cNvPr id="0" name=""/>
        <dsp:cNvSpPr/>
      </dsp:nvSpPr>
      <dsp:spPr>
        <a:xfrm>
          <a:off x="3733826" y="2895600"/>
          <a:ext cx="3153161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Withdrawal = </a:t>
          </a:r>
          <a:r>
            <a:rPr lang="en-US" sz="2400" kern="1200" dirty="0"/>
            <a:t>one round.</a:t>
          </a:r>
        </a:p>
      </dsp:txBody>
      <dsp:txXfrm>
        <a:off x="3733826" y="2895600"/>
        <a:ext cx="3153161" cy="875741"/>
      </dsp:txXfrm>
    </dsp:sp>
    <dsp:sp modelId="{0260BC13-B451-4B6C-BDC6-140A333D4878}">
      <dsp:nvSpPr>
        <dsp:cNvPr id="0" name=""/>
        <dsp:cNvSpPr/>
      </dsp:nvSpPr>
      <dsp:spPr>
        <a:xfrm>
          <a:off x="2511034" y="3815128"/>
          <a:ext cx="62436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E9B90-AB29-4DA8-B9ED-126A7D1A0FAB}">
      <dsp:nvSpPr>
        <dsp:cNvPr id="0" name=""/>
        <dsp:cNvSpPr/>
      </dsp:nvSpPr>
      <dsp:spPr>
        <a:xfrm>
          <a:off x="0" y="3859857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BF630-F8D4-46A7-AD66-E1FC067AE4C3}">
      <dsp:nvSpPr>
        <dsp:cNvPr id="0" name=""/>
        <dsp:cNvSpPr/>
      </dsp:nvSpPr>
      <dsp:spPr>
        <a:xfrm>
          <a:off x="0" y="3859857"/>
          <a:ext cx="1752600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9.7. Validation Workshop Budget</a:t>
          </a:r>
          <a:endParaRPr lang="en-US" sz="1700" kern="1200" dirty="0"/>
        </a:p>
      </dsp:txBody>
      <dsp:txXfrm>
        <a:off x="0" y="3859857"/>
        <a:ext cx="1752600" cy="964257"/>
      </dsp:txXfrm>
    </dsp:sp>
    <dsp:sp modelId="{D5A40294-A145-4F7A-B175-C547459969FD}">
      <dsp:nvSpPr>
        <dsp:cNvPr id="0" name=""/>
        <dsp:cNvSpPr/>
      </dsp:nvSpPr>
      <dsp:spPr>
        <a:xfrm>
          <a:off x="1884044" y="3903644"/>
          <a:ext cx="6878955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Except for young research projects and seed funds, all types of project proposals are required to include a budget for validation workshops to be conducted at the research site. </a:t>
          </a:r>
        </a:p>
      </dsp:txBody>
      <dsp:txXfrm>
        <a:off x="1884044" y="3903644"/>
        <a:ext cx="6878955" cy="875741"/>
      </dsp:txXfrm>
    </dsp:sp>
    <dsp:sp modelId="{7BAA9103-AFF2-4A1E-869A-5519830707F5}">
      <dsp:nvSpPr>
        <dsp:cNvPr id="0" name=""/>
        <dsp:cNvSpPr/>
      </dsp:nvSpPr>
      <dsp:spPr>
        <a:xfrm>
          <a:off x="1752599" y="4779386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3F3A9-A35B-4ADD-8D68-306476D37790}">
      <dsp:nvSpPr>
        <dsp:cNvPr id="0" name=""/>
        <dsp:cNvSpPr/>
      </dsp:nvSpPr>
      <dsp:spPr>
        <a:xfrm>
          <a:off x="0" y="4824114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39951-1483-48C9-B788-FE01F33A1187}">
      <dsp:nvSpPr>
        <dsp:cNvPr id="0" name=""/>
        <dsp:cNvSpPr/>
      </dsp:nvSpPr>
      <dsp:spPr>
        <a:xfrm>
          <a:off x="0" y="4824114"/>
          <a:ext cx="1752600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9.8. Collaborative and Joint Research Projects</a:t>
          </a:r>
          <a:endParaRPr lang="en-US" sz="1700" kern="1200" dirty="0"/>
        </a:p>
      </dsp:txBody>
      <dsp:txXfrm>
        <a:off x="0" y="4824114"/>
        <a:ext cx="1752600" cy="964257"/>
      </dsp:txXfrm>
    </dsp:sp>
    <dsp:sp modelId="{C24FC469-892C-445F-B083-4244C213401C}">
      <dsp:nvSpPr>
        <dsp:cNvPr id="0" name=""/>
        <dsp:cNvSpPr/>
      </dsp:nvSpPr>
      <dsp:spPr>
        <a:xfrm>
          <a:off x="1884044" y="4867901"/>
          <a:ext cx="6878955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financial administration of these projects shall be based on the project management guideline.</a:t>
          </a:r>
        </a:p>
      </dsp:txBody>
      <dsp:txXfrm>
        <a:off x="1884044" y="4867901"/>
        <a:ext cx="6878955" cy="875741"/>
      </dsp:txXfrm>
    </dsp:sp>
    <dsp:sp modelId="{D2E34FE0-A366-486C-A082-AD4FE03A37B9}">
      <dsp:nvSpPr>
        <dsp:cNvPr id="0" name=""/>
        <dsp:cNvSpPr/>
      </dsp:nvSpPr>
      <dsp:spPr>
        <a:xfrm>
          <a:off x="1752599" y="5743643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DA084-1CA3-4523-B9CE-1F36ABB26B24}">
      <dsp:nvSpPr>
        <dsp:cNvPr id="0" name=""/>
        <dsp:cNvSpPr/>
      </dsp:nvSpPr>
      <dsp:spPr>
        <a:xfrm>
          <a:off x="1060" y="1195047"/>
          <a:ext cx="2481336" cy="1240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Small grant = </a:t>
          </a:r>
        </a:p>
      </dsp:txBody>
      <dsp:txXfrm>
        <a:off x="37398" y="1231385"/>
        <a:ext cx="2408660" cy="1167992"/>
      </dsp:txXfrm>
    </dsp:sp>
    <dsp:sp modelId="{F7D0E3B8-262E-4CFD-88B8-5734A5135BF0}">
      <dsp:nvSpPr>
        <dsp:cNvPr id="0" name=""/>
        <dsp:cNvSpPr/>
      </dsp:nvSpPr>
      <dsp:spPr>
        <a:xfrm>
          <a:off x="249194" y="2435716"/>
          <a:ext cx="248133" cy="930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501"/>
              </a:lnTo>
              <a:lnTo>
                <a:pt x="248133" y="9305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AA2D3-5129-42E2-A7CA-258CE1C7DFF2}">
      <dsp:nvSpPr>
        <dsp:cNvPr id="0" name=""/>
        <dsp:cNvSpPr/>
      </dsp:nvSpPr>
      <dsp:spPr>
        <a:xfrm>
          <a:off x="497327" y="2745883"/>
          <a:ext cx="1985069" cy="124066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45,000 and 60,000</a:t>
          </a:r>
        </a:p>
      </dsp:txBody>
      <dsp:txXfrm>
        <a:off x="533665" y="2782221"/>
        <a:ext cx="1912393" cy="1167992"/>
      </dsp:txXfrm>
    </dsp:sp>
    <dsp:sp modelId="{EF93A366-1F69-4438-9C3B-A5E92AB86270}">
      <dsp:nvSpPr>
        <dsp:cNvPr id="0" name=""/>
        <dsp:cNvSpPr/>
      </dsp:nvSpPr>
      <dsp:spPr>
        <a:xfrm>
          <a:off x="3102731" y="1195047"/>
          <a:ext cx="2481336" cy="1240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One small scale = </a:t>
          </a:r>
        </a:p>
      </dsp:txBody>
      <dsp:txXfrm>
        <a:off x="3139069" y="1231385"/>
        <a:ext cx="2408660" cy="1167992"/>
      </dsp:txXfrm>
    </dsp:sp>
    <dsp:sp modelId="{4CAEBF61-B8A0-4DCA-A1F2-49E6D07DE575}">
      <dsp:nvSpPr>
        <dsp:cNvPr id="0" name=""/>
        <dsp:cNvSpPr/>
      </dsp:nvSpPr>
      <dsp:spPr>
        <a:xfrm>
          <a:off x="3350865" y="2435716"/>
          <a:ext cx="248133" cy="930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501"/>
              </a:lnTo>
              <a:lnTo>
                <a:pt x="248133" y="9305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508D7-2EE5-4F5F-801A-474265737B8B}">
      <dsp:nvSpPr>
        <dsp:cNvPr id="0" name=""/>
        <dsp:cNvSpPr/>
      </dsp:nvSpPr>
      <dsp:spPr>
        <a:xfrm>
          <a:off x="3598998" y="2745883"/>
          <a:ext cx="1985069" cy="124066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MF=175,000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F=185,000</a:t>
          </a:r>
        </a:p>
      </dsp:txBody>
      <dsp:txXfrm>
        <a:off x="3635336" y="2782221"/>
        <a:ext cx="1912393" cy="1167992"/>
      </dsp:txXfrm>
    </dsp:sp>
    <dsp:sp modelId="{D8C46789-92F1-48BE-BE17-0043E35E3DB8}">
      <dsp:nvSpPr>
        <dsp:cNvPr id="0" name=""/>
        <dsp:cNvSpPr/>
      </dsp:nvSpPr>
      <dsp:spPr>
        <a:xfrm>
          <a:off x="6204402" y="1195047"/>
          <a:ext cx="2481336" cy="1240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Involving in a grand research project</a:t>
          </a:r>
        </a:p>
      </dsp:txBody>
      <dsp:txXfrm>
        <a:off x="6240740" y="1231385"/>
        <a:ext cx="2408660" cy="1167992"/>
      </dsp:txXfrm>
    </dsp:sp>
    <dsp:sp modelId="{934EACCB-C585-41D8-ADAB-6BF59A776EB9}">
      <dsp:nvSpPr>
        <dsp:cNvPr id="0" name=""/>
        <dsp:cNvSpPr/>
      </dsp:nvSpPr>
      <dsp:spPr>
        <a:xfrm>
          <a:off x="6452536" y="2435716"/>
          <a:ext cx="248133" cy="930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501"/>
              </a:lnTo>
              <a:lnTo>
                <a:pt x="248133" y="9305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390A2-A3FC-40A0-A502-8004A6F6D1CE}">
      <dsp:nvSpPr>
        <dsp:cNvPr id="0" name=""/>
        <dsp:cNvSpPr/>
      </dsp:nvSpPr>
      <dsp:spPr>
        <a:xfrm>
          <a:off x="6700670" y="2745883"/>
          <a:ext cx="1985069" cy="124066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Fund depends</a:t>
          </a:r>
        </a:p>
      </dsp:txBody>
      <dsp:txXfrm>
        <a:off x="6737008" y="2782221"/>
        <a:ext cx="1912393" cy="11679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BE50-4A4B-42F8-ADB8-8118F3AF0DA7}">
      <dsp:nvSpPr>
        <dsp:cNvPr id="0" name=""/>
        <dsp:cNvSpPr/>
      </dsp:nvSpPr>
      <dsp:spPr>
        <a:xfrm>
          <a:off x="0" y="1441055"/>
          <a:ext cx="2133600" cy="59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Any time </a:t>
          </a:r>
        </a:p>
      </dsp:txBody>
      <dsp:txXfrm>
        <a:off x="0" y="1441055"/>
        <a:ext cx="2133600" cy="594000"/>
      </dsp:txXfrm>
    </dsp:sp>
    <dsp:sp modelId="{9313F5BE-E42D-4401-BBF7-7A20C6BF703A}">
      <dsp:nvSpPr>
        <dsp:cNvPr id="0" name=""/>
        <dsp:cNvSpPr/>
      </dsp:nvSpPr>
      <dsp:spPr>
        <a:xfrm>
          <a:off x="2133599" y="215930"/>
          <a:ext cx="426720" cy="30442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D89DD-C159-4D09-9658-FD87F42E67EA}">
      <dsp:nvSpPr>
        <dsp:cNvPr id="0" name=""/>
        <dsp:cNvSpPr/>
      </dsp:nvSpPr>
      <dsp:spPr>
        <a:xfrm>
          <a:off x="2731007" y="215930"/>
          <a:ext cx="5803392" cy="30442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Grand projects</a:t>
          </a:r>
          <a:endParaRPr lang="en-US" sz="3000" kern="1200" dirty="0">
            <a:latin typeface="Calibri"/>
            <a:ea typeface="+mn-ea"/>
            <a:cs typeface="+mn-cs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Special Female</a:t>
          </a:r>
          <a:endParaRPr lang="en-US" sz="3000" kern="1200" dirty="0">
            <a:latin typeface="Calibri"/>
            <a:ea typeface="+mn-ea"/>
            <a:cs typeface="+mn-cs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>
              <a:latin typeface="Calibri"/>
              <a:ea typeface="+mn-ea"/>
              <a:cs typeface="+mn-cs"/>
            </a:rPr>
            <a:t>Joint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Collaborative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Seed fund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3000" kern="1200" dirty="0"/>
            <a:t> </a:t>
          </a:r>
        </a:p>
      </dsp:txBody>
      <dsp:txXfrm>
        <a:off x="2731007" y="215930"/>
        <a:ext cx="5803392" cy="3044250"/>
      </dsp:txXfrm>
    </dsp:sp>
    <dsp:sp modelId="{F10538DF-1CF7-4EC6-B53E-EFBBF21AB171}">
      <dsp:nvSpPr>
        <dsp:cNvPr id="0" name=""/>
        <dsp:cNvSpPr/>
      </dsp:nvSpPr>
      <dsp:spPr>
        <a:xfrm>
          <a:off x="0" y="3368181"/>
          <a:ext cx="2131516" cy="185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Once (beginning of the year)</a:t>
          </a:r>
        </a:p>
      </dsp:txBody>
      <dsp:txXfrm>
        <a:off x="0" y="3368181"/>
        <a:ext cx="2131516" cy="1856250"/>
      </dsp:txXfrm>
    </dsp:sp>
    <dsp:sp modelId="{B8A50DBF-62A4-405B-AEE5-D47BE86DB556}">
      <dsp:nvSpPr>
        <dsp:cNvPr id="0" name=""/>
        <dsp:cNvSpPr/>
      </dsp:nvSpPr>
      <dsp:spPr>
        <a:xfrm>
          <a:off x="2131516" y="3368181"/>
          <a:ext cx="426303" cy="18562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8AAB7-0A82-46EC-97BA-BA20FDFE1AE5}">
      <dsp:nvSpPr>
        <dsp:cNvPr id="0" name=""/>
        <dsp:cNvSpPr/>
      </dsp:nvSpPr>
      <dsp:spPr>
        <a:xfrm>
          <a:off x="2728340" y="3368181"/>
          <a:ext cx="5797724" cy="185625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Small scale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Young researcher</a:t>
          </a:r>
        </a:p>
      </dsp:txBody>
      <dsp:txXfrm>
        <a:off x="2728340" y="3368181"/>
        <a:ext cx="5797724" cy="1856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9406-7B8C-45E3-B143-4A12ADCEEDBF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D81-A236-4EC8-BEA1-3277D6C6B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9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CD81-A236-4EC8-BEA1-3277D6C6BE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0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6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480175"/>
            <a:ext cx="2133600" cy="365125"/>
          </a:xfrm>
        </p:spPr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2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52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5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1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7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7D97C-8119-49CB-A8AF-CBB25362FA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13"/>
          <a:srcRect t="10548" b="69783"/>
          <a:stretch/>
        </p:blipFill>
        <p:spPr bwMode="auto">
          <a:xfrm>
            <a:off x="0" y="0"/>
            <a:ext cx="9144000" cy="657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113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intranet.amu.edu.et/downloads/search_resul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undsbeelin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undsbeeline.com/hom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EB070A9-320B-097C-5324-87FB8A75F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668589"/>
              </p:ext>
            </p:extLst>
          </p:nvPr>
        </p:nvGraphicFramePr>
        <p:xfrm>
          <a:off x="685800" y="1371600"/>
          <a:ext cx="7772400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97A126-7CED-BCA1-CA73-22D149281C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270258"/>
              </p:ext>
            </p:extLst>
          </p:nvPr>
        </p:nvGraphicFramePr>
        <p:xfrm>
          <a:off x="990600" y="3124200"/>
          <a:ext cx="54864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C964E12-E0C6-610C-CBB2-ED73EF86AE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5000" y="2748719"/>
            <a:ext cx="3027170" cy="4109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453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D4808-81BE-71A3-1164-91B8E10A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91796-1E38-B2FC-57BE-E087CDCBA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64162"/>
          </a:xfrm>
        </p:spPr>
        <p:txBody>
          <a:bodyPr/>
          <a:lstStyle/>
          <a:p>
            <a:r>
              <a:rPr lang="en-US" dirty="0"/>
              <a:t>Grands are our priority</a:t>
            </a:r>
          </a:p>
          <a:p>
            <a:r>
              <a:rPr lang="en-US" dirty="0"/>
              <a:t>Multidisciplinary are our first choices</a:t>
            </a:r>
          </a:p>
          <a:p>
            <a:r>
              <a:rPr lang="en-US" dirty="0"/>
              <a:t> Value the penny </a:t>
            </a:r>
          </a:p>
          <a:p>
            <a:r>
              <a:rPr lang="en-US" dirty="0"/>
              <a:t>Make sure the community is benefited</a:t>
            </a:r>
          </a:p>
          <a:p>
            <a:r>
              <a:rPr lang="en-US" dirty="0"/>
              <a:t>Be accountable to the community/validation workshop</a:t>
            </a:r>
          </a:p>
          <a:p>
            <a:r>
              <a:rPr lang="en-US" dirty="0"/>
              <a:t>Cross cut the environment </a:t>
            </a:r>
          </a:p>
          <a:p>
            <a:r>
              <a:rPr lang="en-US" dirty="0"/>
              <a:t>Search for additional funds (Grants)</a:t>
            </a:r>
          </a:p>
          <a:p>
            <a:r>
              <a:rPr lang="en-US" dirty="0"/>
              <a:t>Generate income from research</a:t>
            </a:r>
          </a:p>
        </p:txBody>
      </p:sp>
    </p:spTree>
    <p:extLst>
      <p:ext uri="{BB962C8B-B14F-4D97-AF65-F5344CB8AC3E}">
        <p14:creationId xmlns:p14="http://schemas.microsoft.com/office/powerpoint/2010/main" val="224147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5CF64C-FEFF-426D-3ECE-885E0FAFAA3D}"/>
              </a:ext>
            </a:extLst>
          </p:cNvPr>
          <p:cNvSpPr txBox="1"/>
          <p:nvPr/>
        </p:nvSpPr>
        <p:spPr>
          <a:xfrm>
            <a:off x="0" y="68580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http://intranet.amu.edu.et/downloads/search</a:t>
            </a:r>
            <a:r>
              <a:rPr lang="en-US" sz="3200">
                <a:hlinkClick r:id="rId2"/>
              </a:rPr>
              <a:t>_result</a:t>
            </a:r>
            <a:r>
              <a:rPr lang="en-US" sz="3200"/>
              <a:t> 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B0455-CFFC-904D-6C92-95AABF9E0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41"/>
          <a:stretch/>
        </p:blipFill>
        <p:spPr>
          <a:xfrm>
            <a:off x="3200399" y="1270575"/>
            <a:ext cx="4145445" cy="55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8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User\Downloads\RPCJ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799" cy="49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63C623-7BE2-440E-B72F-4BD85E04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0E5D-B25E-4726-8FBA-72FE764A31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7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Schemes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620C89A-1FEC-D83D-E46A-DEBC52CCF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453040"/>
              </p:ext>
            </p:extLst>
          </p:nvPr>
        </p:nvGraphicFramePr>
        <p:xfrm>
          <a:off x="228600" y="1219200"/>
          <a:ext cx="8686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059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162800" cy="808038"/>
          </a:xfrm>
        </p:spPr>
        <p:txBody>
          <a:bodyPr>
            <a:normAutofit/>
          </a:bodyPr>
          <a:lstStyle/>
          <a:p>
            <a:r>
              <a:rPr lang="en-US" b="1" dirty="0"/>
              <a:t>Fund utilization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984871"/>
              </p:ext>
            </p:extLst>
          </p:nvPr>
        </p:nvGraphicFramePr>
        <p:xfrm>
          <a:off x="228600" y="990600"/>
          <a:ext cx="8763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7788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Fund utilization </a:t>
            </a:r>
            <a:r>
              <a:rPr lang="en-US" dirty="0"/>
              <a:t>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69D119-70C8-5B85-109B-266E67A0C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364070"/>
              </p:ext>
            </p:extLst>
          </p:nvPr>
        </p:nvGraphicFramePr>
        <p:xfrm>
          <a:off x="228600" y="990600"/>
          <a:ext cx="8763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59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Opportunities for PhD students at AMU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1E63F57-E319-9EB2-5441-3E8D2BFE3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987707"/>
              </p:ext>
            </p:extLst>
          </p:nvPr>
        </p:nvGraphicFramePr>
        <p:xfrm>
          <a:off x="228600" y="1371600"/>
          <a:ext cx="8686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28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1C53-5E68-4691-45BA-345E4373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of Calls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6B8CD5-E079-774F-7F84-BED4658D8E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275800"/>
              </p:ext>
            </p:extLst>
          </p:nvPr>
        </p:nvGraphicFramePr>
        <p:xfrm>
          <a:off x="381000" y="1417638"/>
          <a:ext cx="8534400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229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DA627-2F60-BC75-BFAF-D5037DFEF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400"/>
            <a:ext cx="8915400" cy="61722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https://www.fundsbeeline.com/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256A6-A109-511A-ADD1-99CBA07D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912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ACB3C98-1B67-0A12-4A1F-B46DF0D57476}"/>
              </a:ext>
            </a:extLst>
          </p:cNvPr>
          <p:cNvSpPr/>
          <p:nvPr/>
        </p:nvSpPr>
        <p:spPr>
          <a:xfrm rot="16666220">
            <a:off x="6925108" y="2012549"/>
            <a:ext cx="762000" cy="80054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177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9891C9-4C8C-A613-2B34-93EAC3B7E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167" t="18293" r="14166" b="15854"/>
          <a:stretch/>
        </p:blipFill>
        <p:spPr>
          <a:xfrm>
            <a:off x="0" y="762000"/>
            <a:ext cx="914400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9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tooltip="https://www.fundsbeeline.com/home"/>
            <a:extLst>
              <a:ext uri="{FF2B5EF4-FFF2-40B4-BE49-F238E27FC236}">
                <a16:creationId xmlns:a16="http://schemas.microsoft.com/office/drawing/2014/main" id="{5631101D-1F19-3920-A16A-E2C7C34A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6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 New Purpose for Educ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AMU profile and collaboration</Template>
  <TotalTime>213</TotalTime>
  <Words>408</Words>
  <Application>Microsoft Office PowerPoint</Application>
  <PresentationFormat>On-screen Show (4:3)</PresentationFormat>
  <Paragraphs>73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A New Purpose for Education</vt:lpstr>
      <vt:lpstr>PowerPoint Presentation</vt:lpstr>
      <vt:lpstr>Research Schemes</vt:lpstr>
      <vt:lpstr>Fund utilization </vt:lpstr>
      <vt:lpstr>Fund utilization …</vt:lpstr>
      <vt:lpstr>Opportunities for PhD students at AMU</vt:lpstr>
      <vt:lpstr>Frequency of Calls </vt:lpstr>
      <vt:lpstr>PowerPoint Presentation</vt:lpstr>
      <vt:lpstr>PowerPoint Presentation</vt:lpstr>
      <vt:lpstr>PowerPoint Presentation</vt:lpstr>
      <vt:lpstr>Keep in mind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AMU grant options for PhD students and staff: Keep an eye on these</dc:title>
  <dc:creator>User</dc:creator>
  <cp:lastModifiedBy>User</cp:lastModifiedBy>
  <cp:revision>33</cp:revision>
  <dcterms:created xsi:type="dcterms:W3CDTF">2022-06-06T14:10:54Z</dcterms:created>
  <dcterms:modified xsi:type="dcterms:W3CDTF">2022-06-16T17:31:26Z</dcterms:modified>
</cp:coreProperties>
</file>