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51" r:id="rId1"/>
  </p:sldMasterIdLst>
  <p:notesMasterIdLst>
    <p:notesMasterId r:id="rId21"/>
  </p:notesMasterIdLst>
  <p:sldIdLst>
    <p:sldId id="256" r:id="rId2"/>
    <p:sldId id="294" r:id="rId3"/>
    <p:sldId id="346" r:id="rId4"/>
    <p:sldId id="312" r:id="rId5"/>
    <p:sldId id="347" r:id="rId6"/>
    <p:sldId id="350" r:id="rId7"/>
    <p:sldId id="349" r:id="rId8"/>
    <p:sldId id="353" r:id="rId9"/>
    <p:sldId id="352" r:id="rId10"/>
    <p:sldId id="351" r:id="rId11"/>
    <p:sldId id="354" r:id="rId12"/>
    <p:sldId id="355" r:id="rId13"/>
    <p:sldId id="356" r:id="rId14"/>
    <p:sldId id="358" r:id="rId15"/>
    <p:sldId id="359" r:id="rId16"/>
    <p:sldId id="360" r:id="rId17"/>
    <p:sldId id="366" r:id="rId18"/>
    <p:sldId id="365" r:id="rId19"/>
    <p:sldId id="2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-176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12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7BC27-4C4B-41FB-B086-7B829CBF718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F49BE-1BD1-442C-9498-DA3223CF3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6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72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00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33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229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32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53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56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5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42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6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96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50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08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51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97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8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6099-E7C6-49F7-9DE9-87E2CA24EAA9}" type="datetime5">
              <a:rPr lang="en-US" smtClean="0"/>
              <a:pPr/>
              <a:t>6-Feb-20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9985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4BF9E-3662-4AA2-95A7-AC50EB51E982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7594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840DC-0AE5-4CCE-AD3C-FD50CDE911EA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8551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797" y="139561"/>
            <a:ext cx="10326715" cy="10477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97" y="1378425"/>
            <a:ext cx="10365469" cy="5199787"/>
          </a:xfrm>
        </p:spPr>
        <p:txBody>
          <a:bodyPr>
            <a:normAutofit/>
          </a:bodyPr>
          <a:lstStyle>
            <a:lvl1pPr marL="341313" indent="-341313">
              <a:defRPr sz="2800"/>
            </a:lvl1pPr>
            <a:lvl2pPr marL="573088" indent="-341313">
              <a:defRPr sz="2400"/>
            </a:lvl2pPr>
            <a:lvl3pPr marL="914400" indent="-341313">
              <a:defRPr sz="2000"/>
            </a:lvl3pPr>
            <a:lvl4pPr marL="1146175" indent="-323850">
              <a:defRPr sz="1800"/>
            </a:lvl4pPr>
            <a:lvl5pPr marL="1377950" indent="-280988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000">
                <a:solidFill>
                  <a:srgbClr val="FFFF00"/>
                </a:solidFill>
              </a:defRPr>
            </a:lvl1pPr>
          </a:lstStyle>
          <a:p>
            <a:fld id="{6955DC92-0564-4005-AD9A-1826B8263FF0}" type="datetime5">
              <a:rPr lang="en-US" smtClean="0"/>
              <a:pPr/>
              <a:t>6-Feb-20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lang="en-US" sz="3200" b="1" kern="1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350E557-3015-4C71-A44C-EB73A3753020}"/>
              </a:ext>
            </a:extLst>
          </p:cNvPr>
          <p:cNvCxnSpPr>
            <a:cxnSpLocks/>
          </p:cNvCxnSpPr>
          <p:nvPr userDrawn="1"/>
        </p:nvCxnSpPr>
        <p:spPr>
          <a:xfrm>
            <a:off x="627797" y="1228296"/>
            <a:ext cx="1036546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0999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ECB0-26DE-470C-9CF8-97EA05266E78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676825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BC71A-B01E-46E4-95E3-BD81F2035E6D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498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553-8FC2-4C0D-895C-8908B2824217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7521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2649-4E82-4D3E-8345-7572F9971710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4991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4805-1723-4800-9CD0-B1AC07D1DEA0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4114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CFF9-D9EC-49A3-BD46-6D63B19A8A46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66265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F71-8B61-40E2-BE20-3ABA6FB2F1D9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5476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2000" b="0" kern="1200" smtClean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9772138-5192-4F7E-AAB6-9F36488762D5}" type="datetime5">
              <a:rPr lang="en-US" smtClean="0"/>
              <a:pPr/>
              <a:t>6-Feb-20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lang="en-US" sz="2000" b="0" kern="1200" smtClean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</p:sldLayoutIdLst>
  <p:transition spd="slow">
    <p:push dir="u"/>
  </p:transition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0954-250B-4E71-B919-D801ABBBF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994" y="1052946"/>
            <a:ext cx="10840735" cy="4117396"/>
          </a:xfrm>
        </p:spPr>
        <p:txBody>
          <a:bodyPr>
            <a:normAutofit/>
          </a:bodyPr>
          <a:lstStyle/>
          <a:p>
            <a:pPr algn="ctr">
              <a:lnSpc>
                <a:spcPct val="114000"/>
              </a:lnSpc>
            </a:pPr>
            <a:r>
              <a:rPr lang="en-US" sz="6600" dirty="0">
                <a:latin typeface="SEGA LOGO FONT" pitchFamily="2" charset="0"/>
              </a:rPr>
              <a:t>Teaching English</a:t>
            </a:r>
            <a:br>
              <a:rPr lang="en-US" sz="6600" dirty="0">
                <a:latin typeface="SEGA LOGO FONT" pitchFamily="2" charset="0"/>
              </a:rPr>
            </a:br>
            <a:r>
              <a:rPr lang="en-US" sz="6600" dirty="0">
                <a:latin typeface="SEGA LOGO FONT" pitchFamily="2" charset="0"/>
              </a:rPr>
              <a:t> </a:t>
            </a:r>
            <a:r>
              <a:rPr lang="en-US" sz="6600" dirty="0">
                <a:latin typeface="Kinkee" panose="00000700000000000000" pitchFamily="2" charset="0"/>
              </a:rPr>
              <a:t>Using </a:t>
            </a:r>
            <a:br>
              <a:rPr lang="en-US" sz="6600" dirty="0">
                <a:latin typeface="Kinkee" panose="00000700000000000000" pitchFamily="2" charset="0"/>
              </a:rPr>
            </a:br>
            <a:r>
              <a:rPr lang="en-US" sz="6600" dirty="0">
                <a:latin typeface="Kinkee" panose="00000700000000000000" pitchFamily="2" charset="0"/>
              </a:rPr>
              <a:t>ICT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D64647-116F-41A3-B3E4-0BD0A8CE7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475146"/>
            <a:ext cx="5091101" cy="1039083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Sawla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Secondary &amp; preparatory school 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120E8-1590-4D6E-8734-802C2C60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CBE7-07BF-44C3-8FED-330136D04BD3}" type="datetime5">
              <a:rPr lang="en-US" smtClean="0"/>
              <a:t>6-Feb-20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6418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Adding Teachers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4A6E8D-D51F-4620-A1B8-CFCD81954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27150"/>
            <a:ext cx="10198882" cy="5438775"/>
          </a:xfrm>
          <a:prstGeom prst="rect">
            <a:avLst/>
          </a:prstGeom>
        </p:spPr>
      </p:pic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01DFF0B7-B48E-4973-897F-8AA69AFBE091}"/>
              </a:ext>
            </a:extLst>
          </p:cNvPr>
          <p:cNvSpPr/>
          <p:nvPr/>
        </p:nvSpPr>
        <p:spPr>
          <a:xfrm rot="13168274">
            <a:off x="8903786" y="2854148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5969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Adding Teachers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23B346-B239-4748-B3FE-4E714E71CB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35087"/>
            <a:ext cx="10344577" cy="5394762"/>
          </a:xfrm>
          <a:prstGeom prst="rect">
            <a:avLst/>
          </a:prstGeom>
        </p:spPr>
      </p:pic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0495356A-1271-4B43-A006-EB66730A7A7D}"/>
              </a:ext>
            </a:extLst>
          </p:cNvPr>
          <p:cNvSpPr/>
          <p:nvPr/>
        </p:nvSpPr>
        <p:spPr>
          <a:xfrm rot="13168274">
            <a:off x="3682857" y="2898392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68403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Adding Students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E2585B-D787-4996-A4B1-08690C9D4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0" y="1403350"/>
            <a:ext cx="10344577" cy="5362575"/>
          </a:xfrm>
          <a:prstGeom prst="rect">
            <a:avLst/>
          </a:prstGeom>
        </p:spPr>
      </p:pic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7019D4A6-05D1-4FB4-93F8-C4C7632BB84A}"/>
              </a:ext>
            </a:extLst>
          </p:cNvPr>
          <p:cNvSpPr/>
          <p:nvPr/>
        </p:nvSpPr>
        <p:spPr>
          <a:xfrm rot="13168274">
            <a:off x="5777128" y="2913141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25743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Creating ….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97C7FE-2685-493F-BE09-5E865ACA8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0" y="1285874"/>
            <a:ext cx="10344577" cy="5572125"/>
          </a:xfrm>
          <a:prstGeom prst="rect">
            <a:avLst/>
          </a:prstGeom>
        </p:spPr>
      </p:pic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316BBA2E-2F02-4731-B39B-C3D29B86A3D5}"/>
              </a:ext>
            </a:extLst>
          </p:cNvPr>
          <p:cNvSpPr/>
          <p:nvPr/>
        </p:nvSpPr>
        <p:spPr>
          <a:xfrm rot="19803014">
            <a:off x="79789" y="2559178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2303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Assignment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E40221-667B-4FFE-8AAD-85BECB15A8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04925"/>
            <a:ext cx="10344577" cy="5424924"/>
          </a:xfrm>
          <a:prstGeom prst="rect">
            <a:avLst/>
          </a:prstGeom>
        </p:spPr>
      </p:pic>
      <p:sp>
        <p:nvSpPr>
          <p:cNvPr id="10" name="Arrow: Striped Right 9">
            <a:extLst>
              <a:ext uri="{FF2B5EF4-FFF2-40B4-BE49-F238E27FC236}">
                <a16:creationId xmlns:a16="http://schemas.microsoft.com/office/drawing/2014/main" id="{B5A06471-C2FB-4F35-A518-0AF2DD380404}"/>
              </a:ext>
            </a:extLst>
          </p:cNvPr>
          <p:cNvSpPr/>
          <p:nvPr/>
        </p:nvSpPr>
        <p:spPr>
          <a:xfrm rot="13168274">
            <a:off x="3953712" y="6044668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27C334F4-D30E-4A54-A851-24ECD4EE50FE}"/>
              </a:ext>
            </a:extLst>
          </p:cNvPr>
          <p:cNvSpPr/>
          <p:nvPr/>
        </p:nvSpPr>
        <p:spPr>
          <a:xfrm rot="18945003">
            <a:off x="397411" y="5310847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Arrow: Striped Right 11">
            <a:extLst>
              <a:ext uri="{FF2B5EF4-FFF2-40B4-BE49-F238E27FC236}">
                <a16:creationId xmlns:a16="http://schemas.microsoft.com/office/drawing/2014/main" id="{1774DD90-8332-4C7E-B970-399D5D4C8D7A}"/>
              </a:ext>
            </a:extLst>
          </p:cNvPr>
          <p:cNvSpPr/>
          <p:nvPr/>
        </p:nvSpPr>
        <p:spPr>
          <a:xfrm rot="13168274">
            <a:off x="4728103" y="5277751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Arrow: Striped Right 12">
            <a:extLst>
              <a:ext uri="{FF2B5EF4-FFF2-40B4-BE49-F238E27FC236}">
                <a16:creationId xmlns:a16="http://schemas.microsoft.com/office/drawing/2014/main" id="{94CA26DF-B850-4CE1-A144-0C1934B21EF3}"/>
              </a:ext>
            </a:extLst>
          </p:cNvPr>
          <p:cNvSpPr/>
          <p:nvPr/>
        </p:nvSpPr>
        <p:spPr>
          <a:xfrm rot="18945003">
            <a:off x="276459" y="6362497"/>
            <a:ext cx="752115" cy="2665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Arrow: Striped Right 13">
            <a:extLst>
              <a:ext uri="{FF2B5EF4-FFF2-40B4-BE49-F238E27FC236}">
                <a16:creationId xmlns:a16="http://schemas.microsoft.com/office/drawing/2014/main" id="{436153ED-2A24-4139-B128-959991CEAD40}"/>
              </a:ext>
            </a:extLst>
          </p:cNvPr>
          <p:cNvSpPr/>
          <p:nvPr/>
        </p:nvSpPr>
        <p:spPr>
          <a:xfrm rot="18945003">
            <a:off x="1004635" y="6435197"/>
            <a:ext cx="752115" cy="2665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row: Striped Right 14">
            <a:extLst>
              <a:ext uri="{FF2B5EF4-FFF2-40B4-BE49-F238E27FC236}">
                <a16:creationId xmlns:a16="http://schemas.microsoft.com/office/drawing/2014/main" id="{C949EF06-D82E-4C6A-AE08-81E7C06B6C1B}"/>
              </a:ext>
            </a:extLst>
          </p:cNvPr>
          <p:cNvSpPr/>
          <p:nvPr/>
        </p:nvSpPr>
        <p:spPr>
          <a:xfrm rot="18945003">
            <a:off x="1729397" y="6435197"/>
            <a:ext cx="752115" cy="2665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Arrow: Striped Right 15">
            <a:extLst>
              <a:ext uri="{FF2B5EF4-FFF2-40B4-BE49-F238E27FC236}">
                <a16:creationId xmlns:a16="http://schemas.microsoft.com/office/drawing/2014/main" id="{4E8E28AE-B110-42CB-ADB3-853E57A926A6}"/>
              </a:ext>
            </a:extLst>
          </p:cNvPr>
          <p:cNvSpPr/>
          <p:nvPr/>
        </p:nvSpPr>
        <p:spPr>
          <a:xfrm rot="18945003">
            <a:off x="2464990" y="6435198"/>
            <a:ext cx="752115" cy="2665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4148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Edit</a:t>
            </a:r>
            <a:r>
              <a:rPr lang="en-US" sz="6600" b="0" spc="0" dirty="0">
                <a:ln w="0"/>
                <a:latin typeface="Symbol" panose="05050102010706020507" pitchFamily="18" charset="2"/>
              </a:rPr>
              <a:t>, </a:t>
            </a:r>
            <a:r>
              <a:rPr lang="en-US" sz="6600" b="0" spc="0" dirty="0">
                <a:ln w="0"/>
                <a:latin typeface="TypoGraphica" panose="02000500000000000000" pitchFamily="2" charset="0"/>
              </a:rPr>
              <a:t>Delete…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8894E6-51ED-4753-81C5-3D5C92738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31349"/>
            <a:ext cx="10344576" cy="5398500"/>
          </a:xfrm>
          <a:prstGeom prst="rect">
            <a:avLst/>
          </a:prstGeom>
        </p:spPr>
      </p:pic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3E2542DF-883B-4E9C-BA45-602DDD440C94}"/>
              </a:ext>
            </a:extLst>
          </p:cNvPr>
          <p:cNvSpPr/>
          <p:nvPr/>
        </p:nvSpPr>
        <p:spPr>
          <a:xfrm rot="13168274">
            <a:off x="9839138" y="4871762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77551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Class Setting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B1E0A5-FE21-41AE-BD46-251A9C15B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406985"/>
            <a:ext cx="10344577" cy="532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3912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Class Setting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5B7888-C96B-4123-BAE1-203ABF417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192732"/>
            <a:ext cx="10344578" cy="566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6311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Class Setting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986021-3C9D-4AA7-88E5-0D7FBF6E4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407087"/>
            <a:ext cx="10523346" cy="545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49602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19789-7A33-48D9-B705-721C7550D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2133598"/>
            <a:ext cx="10530841" cy="40386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3000" b="1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Any Question</a:t>
            </a:r>
          </a:p>
          <a:p>
            <a:pPr marL="0" indent="0">
              <a:buNone/>
            </a:pPr>
            <a:r>
              <a:rPr lang="en-US" sz="13000" b="1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								???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8568B-D547-4131-BD7A-18EA73E0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332D-0B70-482B-A75D-E0980D1F7010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AD930-679F-4A3E-80A8-B78E8637C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8278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0954-250B-4E71-B919-D801ABBBF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0620" y="530943"/>
            <a:ext cx="8752841" cy="5928852"/>
          </a:xfrm>
        </p:spPr>
        <p:txBody>
          <a:bodyPr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6000" dirty="0">
                <a:solidFill>
                  <a:srgbClr val="00B050"/>
                </a:solidFill>
                <a:latin typeface="Font Shui" panose="00000400000000000000" pitchFamily="2" charset="0"/>
              </a:rPr>
              <a:t>Google classroom</a:t>
            </a:r>
            <a:br>
              <a:rPr lang="en-US" sz="8000" dirty="0">
                <a:solidFill>
                  <a:srgbClr val="00B050"/>
                </a:solidFill>
                <a:latin typeface="Font Shui" panose="00000400000000000000" pitchFamily="2" charset="0"/>
              </a:rPr>
            </a:br>
            <a:r>
              <a:rPr lang="en-US" sz="8000" dirty="0">
                <a:solidFill>
                  <a:srgbClr val="00B050"/>
                </a:solidFill>
                <a:latin typeface="Font Shui" panose="00000400000000000000" pitchFamily="2" charset="0"/>
              </a:rPr>
              <a:t>for</a:t>
            </a:r>
            <a:r>
              <a:rPr lang="en-US" sz="11500" b="1" dirty="0">
                <a:latin typeface="Font Shui" panose="00000400000000000000" pitchFamily="2" charset="0"/>
              </a:rPr>
              <a:t> </a:t>
            </a:r>
            <a:br>
              <a:rPr lang="en-US" sz="11500" b="1" dirty="0">
                <a:latin typeface="Font Shui" panose="00000400000000000000" pitchFamily="2" charset="0"/>
              </a:rPr>
            </a:br>
            <a:r>
              <a:rPr lang="en-US" sz="8800" dirty="0">
                <a:solidFill>
                  <a:schemeClr val="tx2">
                    <a:lumMod val="90000"/>
                    <a:lumOff val="10000"/>
                  </a:schemeClr>
                </a:solidFill>
                <a:latin typeface="Font Shui" panose="00000400000000000000" pitchFamily="2" charset="0"/>
              </a:rPr>
              <a:t>e-learning</a:t>
            </a:r>
            <a:endParaRPr lang="en-US" sz="8000" dirty="0">
              <a:solidFill>
                <a:schemeClr val="tx2">
                  <a:lumMod val="90000"/>
                  <a:lumOff val="10000"/>
                </a:schemeClr>
              </a:solidFill>
              <a:latin typeface="Font Shui" panose="00000400000000000000" pitchFamily="2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120E8-1590-4D6E-8734-802C2C60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CBE7-07BF-44C3-8FED-330136D04BD3}" type="datetime5">
              <a:rPr lang="en-US" smtClean="0"/>
              <a:t>6-Feb-20</a:t>
            </a:fld>
            <a:endParaRPr lang="en-US" dirty="0"/>
          </a:p>
        </p:txBody>
      </p:sp>
      <p:grpSp>
        <p:nvGrpSpPr>
          <p:cNvPr id="6" name="Group 5" title="left scallop shape">
            <a:extLst>
              <a:ext uri="{FF2B5EF4-FFF2-40B4-BE49-F238E27FC236}">
                <a16:creationId xmlns:a16="http://schemas.microsoft.com/office/drawing/2014/main" id="{CF50E8C1-4E48-4D92-89BB-64808A1A6991}"/>
              </a:ext>
            </a:extLst>
          </p:cNvPr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7" name="Freeform 6" title="left scallop shape">
              <a:extLst>
                <a:ext uri="{FF2B5EF4-FFF2-40B4-BE49-F238E27FC236}">
                  <a16:creationId xmlns:a16="http://schemas.microsoft.com/office/drawing/2014/main" id="{614FA529-779A-4D55-8882-5D7B7AEB1C7C}"/>
                </a:ext>
              </a:extLst>
            </p:cNvPr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8" name="Freeform 11" title="left scallop inline">
              <a:extLst>
                <a:ext uri="{FF2B5EF4-FFF2-40B4-BE49-F238E27FC236}">
                  <a16:creationId xmlns:a16="http://schemas.microsoft.com/office/drawing/2014/main" id="{25ABB992-F01C-4069-8196-F28484EDAC55}"/>
                </a:ext>
              </a:extLst>
            </p:cNvPr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9965200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7600" b="0" spc="0" dirty="0">
                <a:ln w="0"/>
                <a:latin typeface="TypoGraphica" panose="02000500000000000000" pitchFamily="2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000" dirty="0">
                <a:solidFill>
                  <a:schemeClr val="tx1"/>
                </a:solidFill>
                <a:latin typeface="Gill Sans MT (Body)"/>
              </a:rPr>
              <a:t>Moodle requires a server for hosting lessons but google classroom solves this through cloud hosting.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000" dirty="0">
                <a:solidFill>
                  <a:schemeClr val="tx1"/>
                </a:solidFill>
                <a:latin typeface="Gill Sans MT (Body)"/>
              </a:rPr>
              <a:t>Google Classroom integrates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Gill Sans MT (Body)"/>
              </a:rPr>
              <a:t>Google Docs,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Gill Sans MT (Body)"/>
              </a:rPr>
              <a:t>Drive, and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Gill Sans MT (Body)"/>
              </a:rPr>
              <a:t>Gmail in order to create and collect assignments in a paperless environment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000" dirty="0">
                <a:solidFill>
                  <a:schemeClr val="tx1"/>
                </a:solidFill>
                <a:latin typeface="Gill Sans MT (Body)"/>
              </a:rPr>
              <a:t>you can create assignments for one or multiple classes, and assign the assignment to each student or a group of students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000" dirty="0">
                <a:solidFill>
                  <a:schemeClr val="tx1"/>
                </a:solidFill>
                <a:latin typeface="Gill Sans MT (Body)"/>
              </a:rPr>
              <a:t>As a teacher, you can view who has or has not completed assignments, provide feedback during and after assignments, and assign grades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650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7600" b="0" spc="0" dirty="0">
                <a:ln w="0"/>
                <a:latin typeface="TypoGraphica" panose="02000500000000000000" pitchFamily="2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Functions: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Signing into Google Classroom,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Creating a Class,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Changing a Class Theme,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Adding a Teacher Photo to the Class,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Renaming or Deleting a Class,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Adding a Class Resource Page,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Adding/Removing Student by Class Code,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Resetting the Class Code,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Creating an Assignment,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Viewing an Assignment,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Grading and Returning an Assignment,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Changing a Grade,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Posting Announcements and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Adding and Deleting Comments.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90089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300" b="0" spc="0" dirty="0">
                <a:ln w="0"/>
                <a:latin typeface="TypoGraphica" panose="02000500000000000000" pitchFamily="2" charset="0"/>
              </a:rPr>
              <a:t>Google Classroom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Teacher creates assignment and attaches one or all of the following: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File(s), Google Drive Item(s),  Video(s). Link(s) </a:t>
            </a:r>
          </a:p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Teacher chooses to send the assignment to each individual student, a group of students, or to the whole class along with privileges: Edit or View. </a:t>
            </a:r>
          </a:p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Student receives a notification that an assignment is due. </a:t>
            </a:r>
          </a:p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Student turns in the assignment and loses editing privileges once assignment is turned in. </a:t>
            </a:r>
          </a:p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The teacher edits the document to grade the assignment, returns it to the student with feedback when necessary. </a:t>
            </a:r>
          </a:p>
          <a:p>
            <a:pPr marL="51435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Gill Sans MT (Body)"/>
              </a:rPr>
              <a:t>Student receives document with grade and has gained editing access again to write comments.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4043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Creating a Class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BCF027-2630-4651-B06E-0E85B6416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040" y="1393261"/>
            <a:ext cx="10158468" cy="5336588"/>
          </a:xfrm>
          <a:prstGeom prst="rect">
            <a:avLst/>
          </a:prstGeom>
        </p:spPr>
      </p:pic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51366BA9-D857-471B-AB59-F467D4768A83}"/>
              </a:ext>
            </a:extLst>
          </p:cNvPr>
          <p:cNvSpPr/>
          <p:nvPr/>
        </p:nvSpPr>
        <p:spPr>
          <a:xfrm rot="13168274">
            <a:off x="10259943" y="1970262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1150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Creating a Class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2FA9CB3-B4B2-4AAA-AEA3-CC1FF707A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21993"/>
            <a:ext cx="10353424" cy="5147069"/>
          </a:xfrm>
          <a:prstGeom prst="rect">
            <a:avLst/>
          </a:prstGeom>
        </p:spPr>
      </p:pic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4F847C62-DCD3-40BD-B8EB-5E4E5F5FF967}"/>
              </a:ext>
            </a:extLst>
          </p:cNvPr>
          <p:cNvSpPr/>
          <p:nvPr/>
        </p:nvSpPr>
        <p:spPr>
          <a:xfrm rot="13168274">
            <a:off x="9843564" y="2087232"/>
            <a:ext cx="1358625" cy="32667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2208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Creating a Class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A52D89-D3AC-4172-86DF-6DD2DC928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919" y="1457325"/>
            <a:ext cx="9926894" cy="530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81010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Creating a Class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6-Feb-20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7E4DFE-9846-48EC-911F-324A2E660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1322417"/>
            <a:ext cx="10448058" cy="565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5883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Vie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3320</TotalTime>
  <Words>397</Words>
  <Application>Microsoft Office PowerPoint</Application>
  <PresentationFormat>Widescreen</PresentationFormat>
  <Paragraphs>102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3" baseType="lpstr">
      <vt:lpstr>Arial</vt:lpstr>
      <vt:lpstr>Calibri</vt:lpstr>
      <vt:lpstr>Century Schoolbook</vt:lpstr>
      <vt:lpstr>Font Shui</vt:lpstr>
      <vt:lpstr>Gill Sans MT (Body)</vt:lpstr>
      <vt:lpstr>Kinkee</vt:lpstr>
      <vt:lpstr>SEGA LOGO FONT</vt:lpstr>
      <vt:lpstr>Symbol</vt:lpstr>
      <vt:lpstr>Trebuchet MS</vt:lpstr>
      <vt:lpstr>TypoGraphica</vt:lpstr>
      <vt:lpstr>Wingdings</vt:lpstr>
      <vt:lpstr>Wingdings 2</vt:lpstr>
      <vt:lpstr>Wingdings 3</vt:lpstr>
      <vt:lpstr>View</vt:lpstr>
      <vt:lpstr>Teaching English  Using  ICT Tools</vt:lpstr>
      <vt:lpstr>Google classroom for  e-learning</vt:lpstr>
      <vt:lpstr>Introduction</vt:lpstr>
      <vt:lpstr>Introduction</vt:lpstr>
      <vt:lpstr>Google Classroom Workflow</vt:lpstr>
      <vt:lpstr>Creating a Class</vt:lpstr>
      <vt:lpstr>Creating a Class</vt:lpstr>
      <vt:lpstr>Creating a Class</vt:lpstr>
      <vt:lpstr>Creating a Class</vt:lpstr>
      <vt:lpstr>Adding Teachers</vt:lpstr>
      <vt:lpstr>Adding Teachers</vt:lpstr>
      <vt:lpstr>Adding Students</vt:lpstr>
      <vt:lpstr>Creating ….</vt:lpstr>
      <vt:lpstr>Create Assignment</vt:lpstr>
      <vt:lpstr>Edit, Delete…</vt:lpstr>
      <vt:lpstr>Class Setting</vt:lpstr>
      <vt:lpstr>Class Setting</vt:lpstr>
      <vt:lpstr>Class Setting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English Using ICT Tools</dc:title>
  <dc:creator>Eyoab</dc:creator>
  <cp:lastModifiedBy>Eyoab</cp:lastModifiedBy>
  <cp:revision>302</cp:revision>
  <dcterms:created xsi:type="dcterms:W3CDTF">2019-12-13T23:53:00Z</dcterms:created>
  <dcterms:modified xsi:type="dcterms:W3CDTF">2020-02-06T12:02:57Z</dcterms:modified>
</cp:coreProperties>
</file>