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260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7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53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2649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57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6694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75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70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04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98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064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018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8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87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79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46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3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568DC-81D6-49B4-B431-0A123E34AB5A}" type="datetimeFigureOut">
              <a:rPr lang="en-US" smtClean="0"/>
              <a:t>25-Oct-19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744F762-3CBC-44BA-9E36-B6A915D3E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138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google.com/drive/answer/2374987" TargetMode="External"/><Relationship Id="rId2" Type="http://schemas.openxmlformats.org/officeDocument/2006/relationships/hyperlink" Target="https://drive.googl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google.com/docs/answer/6055139" TargetMode="External"/><Relationship Id="rId2" Type="http://schemas.openxmlformats.org/officeDocument/2006/relationships/hyperlink" Target="https://support.google.com/drive/answer/242436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upport.google.com/docs/topic/136146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google.com/drive/answer/7166529" TargetMode="External"/><Relationship Id="rId2" Type="http://schemas.openxmlformats.org/officeDocument/2006/relationships/hyperlink" Target="https://support.google.com/drive/answer/2494822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rive.google.com/drive/shared-with-me" TargetMode="External"/><Relationship Id="rId4" Type="http://schemas.openxmlformats.org/officeDocument/2006/relationships/hyperlink" Target="https://support.google.com/drive/answer/249489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5429A-7A46-4347-BD86-E7CFB7CF62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0596" y="2470150"/>
            <a:ext cx="5826719" cy="1234727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How to use Google Drive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C72896-0787-4B62-B4BE-F853397216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Google for saving and sharing </a:t>
            </a:r>
            <a:r>
              <a:rPr lang="en-US" dirty="0" err="1"/>
              <a:t>fies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84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16CA0-87E2-4B5D-AF59-7DB7FD618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02124"/>
                </a:solidFill>
                <a:latin typeface="Google Sans"/>
              </a:rPr>
              <a:t>Step 1: Go to drive.google.com</a:t>
            </a:r>
            <a:br>
              <a:rPr lang="en-US" dirty="0">
                <a:solidFill>
                  <a:srgbClr val="202124"/>
                </a:solidFill>
                <a:latin typeface="Google San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562AA-55EC-490A-8469-D7D8D50B2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574800"/>
            <a:ext cx="7975600" cy="4978400"/>
          </a:xfrm>
        </p:spPr>
        <p:txBody>
          <a:bodyPr/>
          <a:lstStyle/>
          <a:p>
            <a:r>
              <a:rPr lang="en-US" sz="3200" dirty="0">
                <a:solidFill>
                  <a:srgbClr val="3C4043"/>
                </a:solidFill>
                <a:latin typeface="Roboto"/>
              </a:rPr>
              <a:t>On your computer, go to </a:t>
            </a:r>
            <a:r>
              <a:rPr lang="en-US" sz="3200" dirty="0">
                <a:solidFill>
                  <a:srgbClr val="673AB7"/>
                </a:solidFill>
                <a:latin typeface="Robo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drive.google.com</a:t>
            </a:r>
            <a:r>
              <a:rPr lang="en-US" sz="3200" dirty="0">
                <a:solidFill>
                  <a:srgbClr val="3C4043"/>
                </a:solidFill>
                <a:latin typeface="Roboto"/>
              </a:rPr>
              <a:t>. You’ll see "My Drive," which has: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C4043"/>
                </a:solidFill>
                <a:latin typeface="Roboto"/>
              </a:rPr>
              <a:t>Files and folders you upload or sync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C4043"/>
                </a:solidFill>
                <a:latin typeface="Roboto"/>
              </a:rPr>
              <a:t>Google Docs, Sheets, Slides, and Forms you create</a:t>
            </a:r>
          </a:p>
          <a:p>
            <a:pPr lvl="3"/>
            <a:r>
              <a:rPr lang="en-US" sz="2400" dirty="0">
                <a:solidFill>
                  <a:srgbClr val="673AB7"/>
                </a:solidFill>
                <a:latin typeface="Robo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 how to back up and sync files from your Mac or PC.</a:t>
            </a:r>
            <a:endParaRPr lang="en-US" sz="2400" dirty="0">
              <a:solidFill>
                <a:srgbClr val="3C4043"/>
              </a:solidFill>
              <a:latin typeface="Roboto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16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C4761-33BC-4BF2-8126-8BD0CEE22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781801" cy="952500"/>
          </a:xfrm>
        </p:spPr>
        <p:txBody>
          <a:bodyPr>
            <a:normAutofit fontScale="90000"/>
          </a:bodyPr>
          <a:lstStyle/>
          <a:p>
            <a:r>
              <a:rPr lang="en-US" dirty="0"/>
              <a:t>Step 2: Upload or create files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C435D-AE72-4FDD-8106-F9CA13BB4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562100"/>
            <a:ext cx="8394699" cy="5080000"/>
          </a:xfrm>
        </p:spPr>
        <p:txBody>
          <a:bodyPr/>
          <a:lstStyle/>
          <a:p>
            <a:r>
              <a:rPr lang="en-US" sz="3600" dirty="0"/>
              <a:t>You can upload files from your computer or create files in Google Drive.</a:t>
            </a:r>
          </a:p>
          <a:p>
            <a:pPr lvl="1" fontAlgn="base"/>
            <a:r>
              <a:rPr lang="en-US" sz="2800" dirty="0">
                <a:hlinkClick r:id="rId2"/>
              </a:rPr>
              <a:t>Upload files and folders to Google Drive</a:t>
            </a:r>
            <a:endParaRPr lang="en-US" sz="2800" dirty="0"/>
          </a:p>
          <a:p>
            <a:pPr lvl="1" fontAlgn="base"/>
            <a:r>
              <a:rPr lang="en-US" sz="2800" dirty="0">
                <a:hlinkClick r:id="rId3"/>
              </a:rPr>
              <a:t>Work with Office files</a:t>
            </a:r>
            <a:endParaRPr lang="en-US" sz="2800" dirty="0"/>
          </a:p>
          <a:p>
            <a:pPr lvl="1" fontAlgn="base"/>
            <a:r>
              <a:rPr lang="en-US" sz="2800" dirty="0">
                <a:hlinkClick r:id="rId4"/>
              </a:rPr>
              <a:t>Create, edit, and format Google Docs, Sheets, and Slides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018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3C90E-E669-439C-B172-9061BFC3A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Step 3: Share and organize files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0E694-FB76-4602-9CBA-10D9E4D03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74800"/>
            <a:ext cx="7950200" cy="4965700"/>
          </a:xfrm>
        </p:spPr>
        <p:txBody>
          <a:bodyPr>
            <a:normAutofit/>
          </a:bodyPr>
          <a:lstStyle/>
          <a:p>
            <a:r>
              <a:rPr lang="en-US" sz="3200" dirty="0"/>
              <a:t>You can share files or folders, so other people can view, edit, or comment on them.</a:t>
            </a:r>
          </a:p>
          <a:p>
            <a:pPr lvl="1" fontAlgn="base"/>
            <a:r>
              <a:rPr lang="en-US" sz="2800" u="sng" dirty="0">
                <a:hlinkClick r:id="rId2"/>
              </a:rPr>
              <a:t>Share files from Google Drive</a:t>
            </a:r>
            <a:endParaRPr lang="en-US" sz="2800" dirty="0"/>
          </a:p>
          <a:p>
            <a:pPr lvl="1" fontAlgn="base"/>
            <a:r>
              <a:rPr lang="en-US" sz="2800" dirty="0">
                <a:hlinkClick r:id="rId3"/>
              </a:rPr>
              <a:t>Share folders from Google Drive</a:t>
            </a:r>
            <a:endParaRPr lang="en-US" sz="2800" dirty="0"/>
          </a:p>
          <a:p>
            <a:pPr lvl="1" fontAlgn="base"/>
            <a:r>
              <a:rPr lang="en-US" sz="2800" dirty="0">
                <a:hlinkClick r:id="rId4"/>
              </a:rPr>
              <a:t>Make someone else the owner of a file</a:t>
            </a:r>
            <a:endParaRPr lang="en-US" sz="2800" dirty="0"/>
          </a:p>
          <a:p>
            <a:r>
              <a:rPr lang="en-US" sz="3200" dirty="0"/>
              <a:t>To see files that other people have shared with you, </a:t>
            </a:r>
            <a:r>
              <a:rPr lang="en-US" sz="3200" dirty="0">
                <a:hlinkClick r:id="rId5"/>
              </a:rPr>
              <a:t>go to the "Shared with me" section</a:t>
            </a:r>
            <a:r>
              <a:rPr lang="en-US" sz="32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425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123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Google Sans</vt:lpstr>
      <vt:lpstr>Roboto</vt:lpstr>
      <vt:lpstr>Arial</vt:lpstr>
      <vt:lpstr>Trebuchet MS</vt:lpstr>
      <vt:lpstr>Wingdings 3</vt:lpstr>
      <vt:lpstr>Facet</vt:lpstr>
      <vt:lpstr> How to use Google Drive </vt:lpstr>
      <vt:lpstr>Step 1: Go to drive.google.com </vt:lpstr>
      <vt:lpstr>Step 2: Upload or create files </vt:lpstr>
      <vt:lpstr>Step 3: Share and organize files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How to use Google Drive </dc:title>
  <dc:creator>Tesfaye Habtemariam Gezahegn</dc:creator>
  <cp:lastModifiedBy>Tesfaye Habtemariam Gezahegn</cp:lastModifiedBy>
  <cp:revision>2</cp:revision>
  <dcterms:created xsi:type="dcterms:W3CDTF">2019-10-25T14:34:42Z</dcterms:created>
  <dcterms:modified xsi:type="dcterms:W3CDTF">2019-10-25T14:44:02Z</dcterms:modified>
</cp:coreProperties>
</file>