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 showSpecialPlsOnTitleSld="0">
  <p:sldMasterIdLst>
    <p:sldMasterId id="2147483678" r:id="rId3"/>
    <p:sldMasterId id="214748367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y="6858000" cx="12192000"/>
  <p:notesSz cx="6858000" cy="9144000"/>
  <p:embeddedFontLst>
    <p:embeddedFont>
      <p:font typeface="Roboto"/>
      <p:regular r:id="rId19"/>
      <p:bold r:id="rId20"/>
      <p:italic r:id="rId21"/>
      <p:boldItalic r:id="rId22"/>
    </p:embeddedFont>
    <p:embeddedFont>
      <p:font typeface="Nunito"/>
      <p:regular r:id="rId23"/>
      <p:bold r:id="rId24"/>
      <p:italic r:id="rId25"/>
      <p:boldItalic r:id="rId2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Roboto-bold.fntdata"/><Relationship Id="rId22" Type="http://schemas.openxmlformats.org/officeDocument/2006/relationships/font" Target="fonts/Roboto-boldItalic.fntdata"/><Relationship Id="rId21" Type="http://schemas.openxmlformats.org/officeDocument/2006/relationships/font" Target="fonts/Roboto-italic.fntdata"/><Relationship Id="rId24" Type="http://schemas.openxmlformats.org/officeDocument/2006/relationships/font" Target="fonts/Nunito-bold.fntdata"/><Relationship Id="rId23" Type="http://schemas.openxmlformats.org/officeDocument/2006/relationships/font" Target="fonts/Nunito-regular.fntdata"/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4.xml"/><Relationship Id="rId26" Type="http://schemas.openxmlformats.org/officeDocument/2006/relationships/font" Target="fonts/Nunito-boldItalic.fntdata"/><Relationship Id="rId25" Type="http://schemas.openxmlformats.org/officeDocument/2006/relationships/font" Target="fonts/Nunito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font" Target="fonts/Roboto-regular.fntdata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57c4000b35_0_28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1" name="Google Shape;271;g57c4000b35_0_28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2" name="Google Shape;272;g57c4000b35_0_28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57c4000b35_0_28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9" name="Google Shape;279;g57c4000b35_0_28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0" name="Google Shape;280;g57c4000b35_0_28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g57c4000b35_0_2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8" name="Google Shape;288;g57c4000b35_0_21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9" name="Google Shape;289;g57c4000b35_0_21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g3efe6519a2_1_14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6" name="Google Shape;296;g3efe6519a2_1_14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57c4000b35_0_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" name="Google Shape;202;g57c4000b35_0_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" name="Google Shape;203;g57c4000b35_0_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57c4000b35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57c4000b35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0" name="Google Shape;210;g57c4000b35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57c4000b35_0_10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57c4000b35_0_10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" name="Google Shape;218;g57c4000b35_0_10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57c4000b35_0_26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" name="Google Shape;225;g57c4000b35_0_26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6" name="Google Shape;226;g57c4000b35_0_26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57c4000b35_0_22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" name="Google Shape;233;g57c4000b35_0_22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4" name="Google Shape;234;g57c4000b35_0_22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57c4000b35_0_24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5" name="Google Shape;245;g57c4000b35_0_24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6" name="Google Shape;246;g57c4000b35_0_24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g57c4000b35_0_27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4" name="Google Shape;254;g57c4000b35_0_27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5" name="Google Shape;255;g57c4000b35_0_27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57c4000b35_0_3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" name="Google Shape;263;g57c4000b35_0_31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4" name="Google Shape;264;g57c4000b35_0_31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3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Relationship Id="rId3" Type="http://schemas.openxmlformats.org/officeDocument/2006/relationships/image" Target="../media/image4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Relationship Id="rId3" Type="http://schemas.openxmlformats.org/officeDocument/2006/relationships/image" Target="../media/image4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Relationship Id="rId3" Type="http://schemas.openxmlformats.org/officeDocument/2006/relationships/image" Target="../media/image4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Relationship Id="rId3" Type="http://schemas.openxmlformats.org/officeDocument/2006/relationships/image" Target="../media/image4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3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3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3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_Leeg">
  <p:cSld name="2_Leeg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7" name="Google Shape;17;p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912867" y="333375"/>
            <a:ext cx="279133" cy="717422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2"/>
          <p:cNvSpPr txBox="1"/>
          <p:nvPr>
            <p:ph type="title"/>
          </p:nvPr>
        </p:nvSpPr>
        <p:spPr>
          <a:xfrm>
            <a:off x="5666267" y="333375"/>
            <a:ext cx="5687100" cy="3178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Roboto"/>
              <a:buNone/>
              <a:defRPr b="0" i="0" sz="48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" name="Google Shape;19;p2"/>
          <p:cNvSpPr txBox="1"/>
          <p:nvPr/>
        </p:nvSpPr>
        <p:spPr>
          <a:xfrm>
            <a:off x="10029500" y="6195293"/>
            <a:ext cx="2112000" cy="20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Nunito"/>
                <a:ea typeface="Nunito"/>
                <a:cs typeface="Nunito"/>
                <a:sym typeface="Nunito"/>
              </a:rPr>
              <a:t>@aibrussels</a:t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20" name="Google Shape;20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751695" y="6311608"/>
            <a:ext cx="287672" cy="215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>
        <p14:gallery dir="l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Afbeelding met bijschrift" type="picTx">
  <p:cSld name="PICTURE_WITH_CAPTION_TEXT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1"/>
          <p:cNvSpPr/>
          <p:nvPr>
            <p:ph idx="2" type="pic"/>
          </p:nvPr>
        </p:nvSpPr>
        <p:spPr>
          <a:xfrm>
            <a:off x="0" y="0"/>
            <a:ext cx="6096000" cy="56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3" name="Google Shape;73;p11"/>
          <p:cNvSpPr txBox="1"/>
          <p:nvPr>
            <p:ph type="title"/>
          </p:nvPr>
        </p:nvSpPr>
        <p:spPr>
          <a:xfrm>
            <a:off x="6816000" y="720000"/>
            <a:ext cx="4680000" cy="540000"/>
          </a:xfrm>
          <a:prstGeom prst="rect">
            <a:avLst/>
          </a:prstGeom>
          <a:solidFill>
            <a:srgbClr val="0033A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Roboto"/>
              <a:buNone/>
              <a:defRPr b="0" i="0" sz="24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4" name="Google Shape;74;p11"/>
          <p:cNvSpPr txBox="1"/>
          <p:nvPr>
            <p:ph idx="1" type="body"/>
          </p:nvPr>
        </p:nvSpPr>
        <p:spPr>
          <a:xfrm>
            <a:off x="6816000" y="1440000"/>
            <a:ext cx="4680000" cy="36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07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5" name="Google Shape;75;p11"/>
          <p:cNvSpPr txBox="1"/>
          <p:nvPr>
            <p:ph idx="11" type="ftr"/>
          </p:nvPr>
        </p:nvSpPr>
        <p:spPr>
          <a:xfrm>
            <a:off x="8610600" y="6203733"/>
            <a:ext cx="2743200" cy="15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6" name="Google Shape;76;p11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77" name="Google Shape;77;p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925700" y="714542"/>
            <a:ext cx="279133" cy="7174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Afbeelding met bijschrift">
  <p:cSld name="1_Afbeelding met bijschrif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/>
          <p:nvPr>
            <p:ph idx="2" type="pic"/>
          </p:nvPr>
        </p:nvSpPr>
        <p:spPr>
          <a:xfrm>
            <a:off x="6096000" y="0"/>
            <a:ext cx="6096000" cy="56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0" name="Google Shape;80;p12"/>
          <p:cNvSpPr txBox="1"/>
          <p:nvPr>
            <p:ph type="title"/>
          </p:nvPr>
        </p:nvSpPr>
        <p:spPr>
          <a:xfrm>
            <a:off x="720000" y="720000"/>
            <a:ext cx="4680000" cy="540000"/>
          </a:xfrm>
          <a:prstGeom prst="rect">
            <a:avLst/>
          </a:prstGeom>
          <a:solidFill>
            <a:srgbClr val="0033A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Roboto"/>
              <a:buNone/>
              <a:defRPr b="0" i="0" sz="24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1" name="Google Shape;81;p12"/>
          <p:cNvSpPr txBox="1"/>
          <p:nvPr>
            <p:ph idx="1" type="body"/>
          </p:nvPr>
        </p:nvSpPr>
        <p:spPr>
          <a:xfrm>
            <a:off x="720000" y="1440000"/>
            <a:ext cx="4680000" cy="36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2" name="Google Shape;82;p12"/>
          <p:cNvSpPr txBox="1"/>
          <p:nvPr>
            <p:ph idx="11" type="ftr"/>
          </p:nvPr>
        </p:nvSpPr>
        <p:spPr>
          <a:xfrm>
            <a:off x="8610600" y="6203733"/>
            <a:ext cx="2743200" cy="15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3" name="Google Shape;83;p12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84" name="Google Shape;84;p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925700" y="714542"/>
            <a:ext cx="279133" cy="7174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bg>
      <p:bgPr>
        <a:solidFill>
          <a:srgbClr val="434343"/>
        </a:solid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3"/>
          <p:cNvSpPr txBox="1"/>
          <p:nvPr>
            <p:ph type="title"/>
          </p:nvPr>
        </p:nvSpPr>
        <p:spPr>
          <a:xfrm>
            <a:off x="653667" y="600200"/>
            <a:ext cx="10832700" cy="5454300"/>
          </a:xfrm>
          <a:prstGeom prst="rect">
            <a:avLst/>
          </a:prstGeom>
          <a:solidFill>
            <a:srgbClr val="0033A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6400"/>
              <a:buFont typeface="Roboto"/>
              <a:buNone/>
              <a:defRPr b="0" i="0" sz="6400" u="none" cap="none" strike="noStrike">
                <a:solidFill>
                  <a:srgbClr val="FF6600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6400"/>
              <a:buFont typeface="Arial"/>
              <a:buNone/>
              <a:defRPr b="0" i="0" sz="6400" u="none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6400"/>
              <a:buFont typeface="Arial"/>
              <a:buNone/>
              <a:defRPr b="0" i="0" sz="6400" u="none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6400"/>
              <a:buFont typeface="Arial"/>
              <a:buNone/>
              <a:defRPr b="0" i="0" sz="6400" u="none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6400"/>
              <a:buFont typeface="Arial"/>
              <a:buNone/>
              <a:defRPr b="0" i="0" sz="6400" u="none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6400"/>
              <a:buFont typeface="Arial"/>
              <a:buNone/>
              <a:defRPr b="0" i="0" sz="6400" u="none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6400"/>
              <a:buFont typeface="Arial"/>
              <a:buNone/>
              <a:defRPr b="0" i="0" sz="6400" u="none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6400"/>
              <a:buFont typeface="Arial"/>
              <a:buNone/>
              <a:defRPr b="0" i="0" sz="6400" u="none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6400"/>
              <a:buFont typeface="Arial"/>
              <a:buNone/>
              <a:defRPr b="0" i="0" sz="6400" u="none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7" name="Google Shape;87;p13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eldia" type="title">
  <p:cSld name="TITLE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4"/>
          <p:cNvSpPr txBox="1"/>
          <p:nvPr>
            <p:ph type="ctrTitle"/>
          </p:nvPr>
        </p:nvSpPr>
        <p:spPr>
          <a:xfrm>
            <a:off x="1524000" y="1122363"/>
            <a:ext cx="9144000" cy="2387700"/>
          </a:xfrm>
          <a:prstGeom prst="rect">
            <a:avLst/>
          </a:prstGeom>
          <a:solidFill>
            <a:srgbClr val="0033A0"/>
          </a:solidFill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-2195" lvl="0" marL="179995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oboto"/>
              <a:buNone/>
              <a:defRPr b="1" i="0" sz="6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90" name="Google Shape;90;p14"/>
          <p:cNvSpPr txBox="1"/>
          <p:nvPr>
            <p:ph idx="1" type="subTitle"/>
          </p:nvPr>
        </p:nvSpPr>
        <p:spPr>
          <a:xfrm>
            <a:off x="1524000" y="3602038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457200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914400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1371600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1828800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2286000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1" name="Google Shape;91;p14"/>
          <p:cNvSpPr txBox="1"/>
          <p:nvPr>
            <p:ph idx="12" type="sldNum"/>
          </p:nvPr>
        </p:nvSpPr>
        <p:spPr>
          <a:xfrm>
            <a:off x="5607116" y="6443750"/>
            <a:ext cx="977700" cy="18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Titeldia">
  <p:cSld name="1_Titeldia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5"/>
          <p:cNvSpPr txBox="1"/>
          <p:nvPr>
            <p:ph type="title"/>
          </p:nvPr>
        </p:nvSpPr>
        <p:spPr>
          <a:xfrm>
            <a:off x="731838" y="333375"/>
            <a:ext cx="10728300" cy="792300"/>
          </a:xfrm>
          <a:prstGeom prst="rect">
            <a:avLst/>
          </a:prstGeom>
          <a:solidFill>
            <a:srgbClr val="0033A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195" lvl="0" marL="17999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Roboto"/>
              <a:buNone/>
              <a:defRPr b="0" i="0" sz="48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94" name="Google Shape;94;p15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5" name="Google Shape;95;p15"/>
          <p:cNvSpPr txBox="1"/>
          <p:nvPr>
            <p:ph idx="1" type="body"/>
          </p:nvPr>
        </p:nvSpPr>
        <p:spPr>
          <a:xfrm>
            <a:off x="731838" y="1352062"/>
            <a:ext cx="10728300" cy="419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Roboto"/>
              <a:buChar char="•"/>
              <a:defRPr i="0" sz="3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800"/>
              <a:buFont typeface="Roboto"/>
              <a:buChar char="•"/>
              <a:defRPr i="0" sz="2800" u="none" cap="none" strike="noStrike">
                <a:solidFill>
                  <a:srgbClr val="757070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Roboto"/>
              <a:buChar char="•"/>
              <a:defRPr i="0" sz="2400" u="none" cap="none" strike="noStrike">
                <a:solidFill>
                  <a:srgbClr val="757070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Roboto"/>
              <a:buChar char="•"/>
              <a:defRPr i="0" sz="2000" u="none" cap="none" strike="noStrike">
                <a:solidFill>
                  <a:srgbClr val="757070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Roboto"/>
              <a:buChar char="•"/>
              <a:defRPr i="0" sz="2000" u="none" cap="none" strike="noStrike">
                <a:solidFill>
                  <a:srgbClr val="757070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•"/>
              <a:defRPr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•"/>
              <a:defRPr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•"/>
              <a:defRPr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•"/>
              <a:defRPr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pic>
        <p:nvPicPr>
          <p:cNvPr id="96" name="Google Shape;96;p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912867" y="333375"/>
            <a:ext cx="279133" cy="7174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>
  <p:cSld name="TITLE_AND_BODY_1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6"/>
          <p:cNvSpPr txBox="1"/>
          <p:nvPr>
            <p:ph type="title"/>
          </p:nvPr>
        </p:nvSpPr>
        <p:spPr>
          <a:xfrm>
            <a:off x="609600" y="273600"/>
            <a:ext cx="1097250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4800"/>
              <a:buNone/>
              <a:defRPr b="0" i="0" sz="1800" u="none" cap="none" strike="noStrike"/>
            </a:lvl1pPr>
            <a:lvl2pPr indent="0" lvl="1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0" lvl="2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0" lvl="3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0" lvl="4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0" lvl="5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0" lvl="6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0" lvl="7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0" lvl="8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99" name="Google Shape;99;p16"/>
          <p:cNvSpPr txBox="1"/>
          <p:nvPr>
            <p:ph idx="1" type="subTitle"/>
          </p:nvPr>
        </p:nvSpPr>
        <p:spPr>
          <a:xfrm>
            <a:off x="4176000" y="1700640"/>
            <a:ext cx="7488300" cy="48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1000"/>
              </a:spcBef>
              <a:spcAft>
                <a:spcPts val="0"/>
              </a:spcAft>
              <a:buSzPts val="3200"/>
              <a:buNone/>
              <a:defRPr b="0" i="0" sz="1800" u="none" cap="none" strike="noStrike"/>
            </a:lvl1pPr>
            <a:lvl2pPr indent="0" lvl="1" marL="457200" marR="0" rtl="0" algn="l">
              <a:spcBef>
                <a:spcPts val="500"/>
              </a:spcBef>
              <a:spcAft>
                <a:spcPts val="0"/>
              </a:spcAft>
              <a:buSzPts val="2800"/>
              <a:buNone/>
              <a:defRPr b="0" i="0" sz="1800" u="none" cap="none" strike="noStrike"/>
            </a:lvl2pPr>
            <a:lvl3pPr indent="0" lvl="2" marL="914400" marR="0" rtl="0" algn="l">
              <a:spcBef>
                <a:spcPts val="500"/>
              </a:spcBef>
              <a:spcAft>
                <a:spcPts val="0"/>
              </a:spcAft>
              <a:buSzPts val="2400"/>
              <a:buNone/>
              <a:defRPr b="0" i="0" sz="1800" u="none" cap="none" strike="noStrike"/>
            </a:lvl3pPr>
            <a:lvl4pPr indent="0" lvl="3" marL="1371600" marR="0" rtl="0" algn="l">
              <a:spcBef>
                <a:spcPts val="500"/>
              </a:spcBef>
              <a:spcAft>
                <a:spcPts val="0"/>
              </a:spcAft>
              <a:buSzPts val="2000"/>
              <a:buNone/>
              <a:defRPr b="0" i="0" sz="1800" u="none" cap="none" strike="noStrike"/>
            </a:lvl4pPr>
            <a:lvl5pPr indent="0" lvl="4" marL="1828800" marR="0" rtl="0" algn="l">
              <a:spcBef>
                <a:spcPts val="500"/>
              </a:spcBef>
              <a:spcAft>
                <a:spcPts val="0"/>
              </a:spcAft>
              <a:buSzPts val="2000"/>
              <a:buNone/>
              <a:defRPr b="0" i="0" sz="1800" u="none" cap="none" strike="noStrike"/>
            </a:lvl5pPr>
            <a:lvl6pPr indent="0" lvl="5" marL="2286000" marR="0" rtl="0" algn="l">
              <a:spcBef>
                <a:spcPts val="500"/>
              </a:spcBef>
              <a:spcAft>
                <a:spcPts val="0"/>
              </a:spcAft>
              <a:buSzPts val="1800"/>
              <a:buNone/>
              <a:defRPr b="0" i="0" sz="1800" u="none" cap="none" strike="noStrike"/>
            </a:lvl6pPr>
            <a:lvl7pPr indent="0" lvl="6" marL="2743200" marR="0" rtl="0" algn="l">
              <a:spcBef>
                <a:spcPts val="500"/>
              </a:spcBef>
              <a:spcAft>
                <a:spcPts val="0"/>
              </a:spcAft>
              <a:buSzPts val="1800"/>
              <a:buNone/>
              <a:defRPr b="0" i="0" sz="1800" u="none" cap="none" strike="noStrike"/>
            </a:lvl7pPr>
            <a:lvl8pPr indent="0" lvl="7" marL="3200400" marR="0" rtl="0" algn="l">
              <a:spcBef>
                <a:spcPts val="500"/>
              </a:spcBef>
              <a:spcAft>
                <a:spcPts val="0"/>
              </a:spcAft>
              <a:buSzPts val="1800"/>
              <a:buNone/>
              <a:defRPr b="0" i="0" sz="1800" u="none" cap="none" strike="noStrike"/>
            </a:lvl8pPr>
            <a:lvl9pPr indent="0" lvl="8" marL="3657600" marR="0" rtl="0" algn="l">
              <a:spcBef>
                <a:spcPts val="500"/>
              </a:spcBef>
              <a:spcAft>
                <a:spcPts val="0"/>
              </a:spcAft>
              <a:buSzPts val="1800"/>
              <a:buNone/>
              <a:defRPr b="0" i="0" sz="1800" u="none" cap="none" strike="noStrike"/>
            </a:lvl9pPr>
          </a:lstStyle>
          <a:p/>
        </p:txBody>
      </p:sp>
      <p:sp>
        <p:nvSpPr>
          <p:cNvPr id="100" name="Google Shape;100;p16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>
            <a:lvl1pPr lvl="0" rtl="0">
              <a:buNone/>
              <a:defRPr sz="1300">
                <a:solidFill>
                  <a:schemeClr val="dk1"/>
                </a:solidFill>
              </a:defRPr>
            </a:lvl1pPr>
            <a:lvl2pPr lvl="1" rtl="0">
              <a:buNone/>
              <a:defRPr sz="1300">
                <a:solidFill>
                  <a:schemeClr val="dk1"/>
                </a:solidFill>
              </a:defRPr>
            </a:lvl2pPr>
            <a:lvl3pPr lvl="2" rtl="0">
              <a:buNone/>
              <a:defRPr sz="1300">
                <a:solidFill>
                  <a:schemeClr val="dk1"/>
                </a:solidFill>
              </a:defRPr>
            </a:lvl3pPr>
            <a:lvl4pPr lvl="3" rtl="0">
              <a:buNone/>
              <a:defRPr sz="1300">
                <a:solidFill>
                  <a:schemeClr val="dk1"/>
                </a:solidFill>
              </a:defRPr>
            </a:lvl4pPr>
            <a:lvl5pPr lvl="4" rtl="0">
              <a:buNone/>
              <a:defRPr sz="1300">
                <a:solidFill>
                  <a:schemeClr val="dk1"/>
                </a:solidFill>
              </a:defRPr>
            </a:lvl5pPr>
            <a:lvl6pPr lvl="5" rtl="0">
              <a:buNone/>
              <a:defRPr sz="1300">
                <a:solidFill>
                  <a:schemeClr val="dk1"/>
                </a:solidFill>
              </a:defRPr>
            </a:lvl6pPr>
            <a:lvl7pPr lvl="6" rtl="0">
              <a:buNone/>
              <a:defRPr sz="1300">
                <a:solidFill>
                  <a:schemeClr val="dk1"/>
                </a:solidFill>
              </a:defRPr>
            </a:lvl7pPr>
            <a:lvl8pPr lvl="7" rtl="0">
              <a:buNone/>
              <a:defRPr sz="1300">
                <a:solidFill>
                  <a:schemeClr val="dk1"/>
                </a:solidFill>
              </a:defRPr>
            </a:lvl8pPr>
            <a:lvl9pPr lvl="8" rtl="0">
              <a:buNone/>
              <a:defRPr sz="1300">
                <a:solidFill>
                  <a:schemeClr val="dk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_Leeg">
  <p:cSld name="2_Leeg"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8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11" name="Google Shape;111;p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912867" y="333375"/>
            <a:ext cx="279133" cy="717422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18"/>
          <p:cNvSpPr txBox="1"/>
          <p:nvPr>
            <p:ph type="title"/>
          </p:nvPr>
        </p:nvSpPr>
        <p:spPr>
          <a:xfrm>
            <a:off x="5666267" y="333375"/>
            <a:ext cx="5687100" cy="3178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Roboto"/>
              <a:buNone/>
              <a:defRPr b="0" i="0" sz="48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3" name="Google Shape;113;p18"/>
          <p:cNvSpPr txBox="1"/>
          <p:nvPr/>
        </p:nvSpPr>
        <p:spPr>
          <a:xfrm>
            <a:off x="10029500" y="6195293"/>
            <a:ext cx="2112000" cy="20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Nunito"/>
                <a:ea typeface="Nunito"/>
                <a:cs typeface="Nunito"/>
                <a:sym typeface="Nunito"/>
              </a:rPr>
              <a:t>@aibrussels</a:t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114" name="Google Shape;114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751695" y="6311608"/>
            <a:ext cx="287672" cy="215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>
        <p14:gallery dir="l"/>
      </p:transition>
    </mc:Choice>
    <mc:Fallback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9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solidFill>
            <a:srgbClr val="0033A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Roboto"/>
              <a:buNone/>
              <a:defRPr b="0" i="0" sz="48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7" name="Google Shape;117;p19"/>
          <p:cNvSpPr txBox="1"/>
          <p:nvPr>
            <p:ph idx="1" type="body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8" name="Google Shape;118;p19"/>
          <p:cNvSpPr txBox="1"/>
          <p:nvPr>
            <p:ph idx="12" type="sldNum"/>
          </p:nvPr>
        </p:nvSpPr>
        <p:spPr>
          <a:xfrm>
            <a:off x="11349162" y="64462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9" name="Google Shape;119;p19"/>
          <p:cNvSpPr txBox="1"/>
          <p:nvPr/>
        </p:nvSpPr>
        <p:spPr>
          <a:xfrm>
            <a:off x="10029500" y="6203725"/>
            <a:ext cx="2112000" cy="20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Roboto"/>
                <a:ea typeface="Roboto"/>
                <a:cs typeface="Roboto"/>
                <a:sym typeface="Roboto"/>
              </a:rPr>
              <a:t>@aibrussels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20" name="Google Shape;120;p1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751695" y="6311608"/>
            <a:ext cx="287672" cy="215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Leeg" type="blank">
  <p:cSld name="BLANK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0"/>
          <p:cNvSpPr txBox="1"/>
          <p:nvPr>
            <p:ph idx="12" type="sldNum"/>
          </p:nvPr>
        </p:nvSpPr>
        <p:spPr>
          <a:xfrm>
            <a:off x="11537811" y="6620052"/>
            <a:ext cx="859500" cy="16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23" name="Google Shape;123;p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912867" y="333375"/>
            <a:ext cx="279133" cy="717422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20"/>
          <p:cNvSpPr txBox="1"/>
          <p:nvPr/>
        </p:nvSpPr>
        <p:spPr>
          <a:xfrm>
            <a:off x="10029500" y="6203725"/>
            <a:ext cx="2112000" cy="20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Roboto"/>
                <a:ea typeface="Roboto"/>
                <a:cs typeface="Roboto"/>
                <a:sym typeface="Roboto"/>
              </a:rPr>
              <a:t>@aibrussels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25" name="Google Shape;125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751695" y="6311608"/>
            <a:ext cx="287672" cy="215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ulleted">
  <p:cSld name="Bulleted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1"/>
          <p:cNvSpPr txBox="1"/>
          <p:nvPr>
            <p:ph type="title"/>
          </p:nvPr>
        </p:nvSpPr>
        <p:spPr>
          <a:xfrm>
            <a:off x="720000" y="328246"/>
            <a:ext cx="10731300" cy="804900"/>
          </a:xfrm>
          <a:prstGeom prst="rect">
            <a:avLst/>
          </a:prstGeom>
          <a:solidFill>
            <a:srgbClr val="0033A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Roboto"/>
              <a:buNone/>
              <a:defRPr b="0" i="0" sz="48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8" name="Google Shape;128;p21"/>
          <p:cNvSpPr txBox="1"/>
          <p:nvPr>
            <p:ph idx="1" type="body"/>
          </p:nvPr>
        </p:nvSpPr>
        <p:spPr>
          <a:xfrm>
            <a:off x="731838" y="1333919"/>
            <a:ext cx="10731300" cy="421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9" name="Google Shape;129;p21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3C3C3B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3C3C3B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3C3C3B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3C3C3B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3C3C3B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3C3C3B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3C3C3B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3C3C3B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3C3C3B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30" name="Google Shape;130;p21"/>
          <p:cNvSpPr txBox="1"/>
          <p:nvPr>
            <p:ph idx="2" type="body"/>
          </p:nvPr>
        </p:nvSpPr>
        <p:spPr>
          <a:xfrm>
            <a:off x="214174" y="768420"/>
            <a:ext cx="11671200" cy="7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131" name="Google Shape;131;p2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751695" y="6311608"/>
            <a:ext cx="287672" cy="215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solidFill>
            <a:srgbClr val="0033A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Roboto"/>
              <a:buNone/>
              <a:defRPr b="0" i="0" sz="48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3" name="Google Shape;23;p3"/>
          <p:cNvSpPr txBox="1"/>
          <p:nvPr>
            <p:ph idx="1" type="body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4" name="Google Shape;24;p3"/>
          <p:cNvSpPr txBox="1"/>
          <p:nvPr>
            <p:ph idx="12" type="sldNum"/>
          </p:nvPr>
        </p:nvSpPr>
        <p:spPr>
          <a:xfrm>
            <a:off x="11349162" y="64462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5" name="Google Shape;25;p3"/>
          <p:cNvSpPr txBox="1"/>
          <p:nvPr/>
        </p:nvSpPr>
        <p:spPr>
          <a:xfrm>
            <a:off x="10029500" y="6203725"/>
            <a:ext cx="2112000" cy="20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Roboto"/>
                <a:ea typeface="Roboto"/>
                <a:cs typeface="Roboto"/>
                <a:sym typeface="Roboto"/>
              </a:rPr>
              <a:t>@aibrussels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6" name="Google Shape;26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751695" y="6311608"/>
            <a:ext cx="287672" cy="215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Content" type="obj">
  <p:cSld name="OBJECT"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2"/>
          <p:cNvSpPr txBox="1"/>
          <p:nvPr>
            <p:ph type="title"/>
          </p:nvPr>
        </p:nvSpPr>
        <p:spPr>
          <a:xfrm>
            <a:off x="720000" y="328246"/>
            <a:ext cx="10731300" cy="804900"/>
          </a:xfrm>
          <a:prstGeom prst="rect">
            <a:avLst/>
          </a:prstGeom>
          <a:solidFill>
            <a:srgbClr val="0033A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Roboto"/>
              <a:buNone/>
              <a:defRPr b="0" i="0" sz="48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4" name="Google Shape;134;p22"/>
          <p:cNvSpPr txBox="1"/>
          <p:nvPr>
            <p:ph idx="1" type="body"/>
          </p:nvPr>
        </p:nvSpPr>
        <p:spPr>
          <a:xfrm>
            <a:off x="731838" y="1333919"/>
            <a:ext cx="10731300" cy="421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unito"/>
              <a:buChar char="•"/>
              <a:defRPr i="0" sz="32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800"/>
              <a:buFont typeface="Nunito"/>
              <a:buChar char="•"/>
              <a:defRPr i="0" sz="2800" u="none" cap="none" strike="noStrike">
                <a:solidFill>
                  <a:srgbClr val="757070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Nunito"/>
              <a:buChar char="•"/>
              <a:defRPr i="0" sz="2400" u="none" cap="none" strike="noStrike">
                <a:solidFill>
                  <a:srgbClr val="757070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Nunito"/>
              <a:buChar char="•"/>
              <a:defRPr i="0" sz="2000" u="none" cap="none" strike="noStrike">
                <a:solidFill>
                  <a:srgbClr val="757070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Nunito"/>
              <a:buChar char="•"/>
              <a:defRPr i="0" sz="2000" u="none" cap="none" strike="noStrike">
                <a:solidFill>
                  <a:srgbClr val="757070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Char char="•"/>
              <a:defRPr i="0" sz="18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Char char="•"/>
              <a:defRPr i="0" sz="18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Char char="•"/>
              <a:defRPr i="0" sz="18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Char char="•"/>
              <a:defRPr i="0" sz="18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135" name="Google Shape;135;p22"/>
          <p:cNvSpPr txBox="1"/>
          <p:nvPr>
            <p:ph idx="10" type="dt"/>
          </p:nvPr>
        </p:nvSpPr>
        <p:spPr>
          <a:xfrm>
            <a:off x="838200" y="6356352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6" name="Google Shape;136;p22"/>
          <p:cNvSpPr txBox="1"/>
          <p:nvPr>
            <p:ph idx="11" type="ftr"/>
          </p:nvPr>
        </p:nvSpPr>
        <p:spPr>
          <a:xfrm>
            <a:off x="4038600" y="6356352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7" name="Google Shape;137;p22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38" name="Google Shape;138;p22"/>
          <p:cNvSpPr txBox="1"/>
          <p:nvPr/>
        </p:nvSpPr>
        <p:spPr>
          <a:xfrm>
            <a:off x="10029500" y="6195293"/>
            <a:ext cx="2112000" cy="20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Nunito"/>
                <a:ea typeface="Nunito"/>
                <a:cs typeface="Nunito"/>
                <a:sym typeface="Nunito"/>
              </a:rPr>
              <a:t>@aibrussels</a:t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139" name="Google Shape;139;p2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751695" y="6311608"/>
            <a:ext cx="287672" cy="215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3_Titeldia">
  <p:cSld name="3_Titeldia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3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42" name="Google Shape;142;p23"/>
          <p:cNvSpPr txBox="1"/>
          <p:nvPr>
            <p:ph idx="1" type="body"/>
          </p:nvPr>
        </p:nvSpPr>
        <p:spPr>
          <a:xfrm>
            <a:off x="731838" y="333376"/>
            <a:ext cx="10728300" cy="52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143" name="Google Shape;143;p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912867" y="333376"/>
            <a:ext cx="279133" cy="7174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751695" y="6311608"/>
            <a:ext cx="287672" cy="215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wee objecten" type="twoObj">
  <p:cSld name="TWO_OBJECTS"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4"/>
          <p:cNvSpPr txBox="1"/>
          <p:nvPr>
            <p:ph type="title"/>
          </p:nvPr>
        </p:nvSpPr>
        <p:spPr>
          <a:xfrm>
            <a:off x="731838" y="328246"/>
            <a:ext cx="10719300" cy="804900"/>
          </a:xfrm>
          <a:prstGeom prst="rect">
            <a:avLst/>
          </a:prstGeom>
          <a:solidFill>
            <a:srgbClr val="0033A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Roboto"/>
              <a:buNone/>
              <a:defRPr b="0" i="0" sz="48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7" name="Google Shape;147;p24"/>
          <p:cNvSpPr txBox="1"/>
          <p:nvPr>
            <p:ph idx="1" type="body"/>
          </p:nvPr>
        </p:nvSpPr>
        <p:spPr>
          <a:xfrm>
            <a:off x="731838" y="1341438"/>
            <a:ext cx="5213400" cy="421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8" name="Google Shape;148;p24"/>
          <p:cNvSpPr txBox="1"/>
          <p:nvPr>
            <p:ph idx="2" type="body"/>
          </p:nvPr>
        </p:nvSpPr>
        <p:spPr>
          <a:xfrm>
            <a:off x="6237982" y="1341438"/>
            <a:ext cx="5213400" cy="421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9" name="Google Shape;149;p24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50" name="Google Shape;150;p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912867" y="328246"/>
            <a:ext cx="279133" cy="717422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24"/>
          <p:cNvSpPr txBox="1"/>
          <p:nvPr/>
        </p:nvSpPr>
        <p:spPr>
          <a:xfrm>
            <a:off x="10029500" y="6195293"/>
            <a:ext cx="2112000" cy="20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Nunito"/>
                <a:ea typeface="Nunito"/>
                <a:cs typeface="Nunito"/>
                <a:sym typeface="Nunito"/>
              </a:rPr>
              <a:t>@aibrussels</a:t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152" name="Google Shape;152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751695" y="6311608"/>
            <a:ext cx="287672" cy="215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Twee objecten">
  <p:cSld name="1_Twee objecten"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5"/>
          <p:cNvSpPr txBox="1"/>
          <p:nvPr>
            <p:ph idx="1" type="body"/>
          </p:nvPr>
        </p:nvSpPr>
        <p:spPr>
          <a:xfrm>
            <a:off x="731838" y="333376"/>
            <a:ext cx="5213400" cy="521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5" name="Google Shape;155;p25"/>
          <p:cNvSpPr txBox="1"/>
          <p:nvPr>
            <p:ph idx="2" type="body"/>
          </p:nvPr>
        </p:nvSpPr>
        <p:spPr>
          <a:xfrm>
            <a:off x="6237982" y="333376"/>
            <a:ext cx="5213400" cy="521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6" name="Google Shape;156;p25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57" name="Google Shape;157;p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912867" y="333375"/>
            <a:ext cx="279133" cy="7174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_Titeldia">
  <p:cSld name="2_Titeldia"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6"/>
          <p:cNvSpPr/>
          <p:nvPr>
            <p:ph idx="2" type="pic"/>
          </p:nvPr>
        </p:nvSpPr>
        <p:spPr>
          <a:xfrm>
            <a:off x="0" y="0"/>
            <a:ext cx="12192000" cy="56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lt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0" name="Google Shape;160;p26"/>
          <p:cNvSpPr txBox="1"/>
          <p:nvPr>
            <p:ph idx="1" type="subTitle"/>
          </p:nvPr>
        </p:nvSpPr>
        <p:spPr>
          <a:xfrm>
            <a:off x="720000" y="3822952"/>
            <a:ext cx="7920000" cy="360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lvl="2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lvl="3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lvl="4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lvl="5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1" name="Google Shape;161;p26"/>
          <p:cNvSpPr txBox="1"/>
          <p:nvPr>
            <p:ph type="title"/>
          </p:nvPr>
        </p:nvSpPr>
        <p:spPr>
          <a:xfrm>
            <a:off x="720000" y="720003"/>
            <a:ext cx="5114700" cy="2929800"/>
          </a:xfrm>
          <a:prstGeom prst="rect">
            <a:avLst/>
          </a:prstGeom>
          <a:noFill/>
          <a:ln>
            <a:noFill/>
          </a:ln>
          <a:effectLst>
            <a:outerShdw blurRad="50800" rotWithShape="0" algn="t" dir="5400000" dist="38100">
              <a:srgbClr val="000000">
                <a:alpha val="2549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600"/>
              <a:buFont typeface="Roboto"/>
              <a:buNone/>
              <a:defRPr b="0" i="0" sz="66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62" name="Google Shape;162;p26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Afbeelding met bijschrift" type="picTx">
  <p:cSld name="PICTURE_WITH_CAPTION_TEXT"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7"/>
          <p:cNvSpPr/>
          <p:nvPr>
            <p:ph idx="2" type="pic"/>
          </p:nvPr>
        </p:nvSpPr>
        <p:spPr>
          <a:xfrm>
            <a:off x="0" y="0"/>
            <a:ext cx="6096000" cy="56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5" name="Google Shape;165;p27"/>
          <p:cNvSpPr txBox="1"/>
          <p:nvPr>
            <p:ph type="title"/>
          </p:nvPr>
        </p:nvSpPr>
        <p:spPr>
          <a:xfrm>
            <a:off x="6816000" y="720000"/>
            <a:ext cx="4680000" cy="540000"/>
          </a:xfrm>
          <a:prstGeom prst="rect">
            <a:avLst/>
          </a:prstGeom>
          <a:solidFill>
            <a:srgbClr val="0033A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Roboto"/>
              <a:buNone/>
              <a:defRPr b="0" i="0" sz="24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66" name="Google Shape;166;p27"/>
          <p:cNvSpPr txBox="1"/>
          <p:nvPr>
            <p:ph idx="1" type="body"/>
          </p:nvPr>
        </p:nvSpPr>
        <p:spPr>
          <a:xfrm>
            <a:off x="6816000" y="1440000"/>
            <a:ext cx="4680000" cy="36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07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7" name="Google Shape;167;p27"/>
          <p:cNvSpPr txBox="1"/>
          <p:nvPr>
            <p:ph idx="11" type="ftr"/>
          </p:nvPr>
        </p:nvSpPr>
        <p:spPr>
          <a:xfrm>
            <a:off x="8610600" y="6203733"/>
            <a:ext cx="2743200" cy="15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8" name="Google Shape;168;p27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69" name="Google Shape;169;p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925700" y="714542"/>
            <a:ext cx="279133" cy="7174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Afbeelding met bijschrift">
  <p:cSld name="1_Afbeelding met bijschrift"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8"/>
          <p:cNvSpPr/>
          <p:nvPr>
            <p:ph idx="2" type="pic"/>
          </p:nvPr>
        </p:nvSpPr>
        <p:spPr>
          <a:xfrm>
            <a:off x="6096000" y="0"/>
            <a:ext cx="6096000" cy="56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72" name="Google Shape;172;p28"/>
          <p:cNvSpPr txBox="1"/>
          <p:nvPr>
            <p:ph type="title"/>
          </p:nvPr>
        </p:nvSpPr>
        <p:spPr>
          <a:xfrm>
            <a:off x="720000" y="720000"/>
            <a:ext cx="4680000" cy="540000"/>
          </a:xfrm>
          <a:prstGeom prst="rect">
            <a:avLst/>
          </a:prstGeom>
          <a:solidFill>
            <a:srgbClr val="0033A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Roboto"/>
              <a:buNone/>
              <a:defRPr b="0" i="0" sz="24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3" name="Google Shape;173;p28"/>
          <p:cNvSpPr txBox="1"/>
          <p:nvPr>
            <p:ph idx="1" type="body"/>
          </p:nvPr>
        </p:nvSpPr>
        <p:spPr>
          <a:xfrm>
            <a:off x="720000" y="1440000"/>
            <a:ext cx="4680000" cy="36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74" name="Google Shape;174;p28"/>
          <p:cNvSpPr txBox="1"/>
          <p:nvPr>
            <p:ph idx="11" type="ftr"/>
          </p:nvPr>
        </p:nvSpPr>
        <p:spPr>
          <a:xfrm>
            <a:off x="8610600" y="6203733"/>
            <a:ext cx="2743200" cy="15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75" name="Google Shape;175;p28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A0"/>
              </a:buClr>
              <a:buSzPts val="1000"/>
              <a:buFont typeface="Verdana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76" name="Google Shape;176;p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925700" y="714542"/>
            <a:ext cx="279133" cy="7174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bg>
      <p:bgPr>
        <a:solidFill>
          <a:srgbClr val="434343"/>
        </a:solidFill>
      </p:bgPr>
    </p:bg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9"/>
          <p:cNvSpPr txBox="1"/>
          <p:nvPr>
            <p:ph type="title"/>
          </p:nvPr>
        </p:nvSpPr>
        <p:spPr>
          <a:xfrm>
            <a:off x="653667" y="600200"/>
            <a:ext cx="10832700" cy="5454300"/>
          </a:xfrm>
          <a:prstGeom prst="rect">
            <a:avLst/>
          </a:prstGeom>
          <a:solidFill>
            <a:srgbClr val="0033A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6400"/>
              <a:buFont typeface="Roboto"/>
              <a:buNone/>
              <a:defRPr b="0" i="0" sz="6400" u="none" cap="none" strike="noStrike">
                <a:solidFill>
                  <a:srgbClr val="FF6600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6400"/>
              <a:buFont typeface="Arial"/>
              <a:buNone/>
              <a:defRPr b="0" i="0" sz="6400" u="none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6400"/>
              <a:buFont typeface="Arial"/>
              <a:buNone/>
              <a:defRPr b="0" i="0" sz="6400" u="none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6400"/>
              <a:buFont typeface="Arial"/>
              <a:buNone/>
              <a:defRPr b="0" i="0" sz="6400" u="none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6400"/>
              <a:buFont typeface="Arial"/>
              <a:buNone/>
              <a:defRPr b="0" i="0" sz="6400" u="none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6400"/>
              <a:buFont typeface="Arial"/>
              <a:buNone/>
              <a:defRPr b="0" i="0" sz="6400" u="none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6400"/>
              <a:buFont typeface="Arial"/>
              <a:buNone/>
              <a:defRPr b="0" i="0" sz="6400" u="none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6400"/>
              <a:buFont typeface="Arial"/>
              <a:buNone/>
              <a:defRPr b="0" i="0" sz="6400" u="none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6400"/>
              <a:buFont typeface="Arial"/>
              <a:buNone/>
              <a:defRPr b="0" i="0" sz="6400" u="none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9" name="Google Shape;179;p29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eldia" type="title">
  <p:cSld name="TITLE"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30"/>
          <p:cNvSpPr txBox="1"/>
          <p:nvPr>
            <p:ph type="ctrTitle"/>
          </p:nvPr>
        </p:nvSpPr>
        <p:spPr>
          <a:xfrm>
            <a:off x="1524000" y="1122363"/>
            <a:ext cx="9144000" cy="2387700"/>
          </a:xfrm>
          <a:prstGeom prst="rect">
            <a:avLst/>
          </a:prstGeom>
          <a:solidFill>
            <a:srgbClr val="0033A0"/>
          </a:solidFill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-2195" lvl="0" marL="179995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Roboto"/>
              <a:buNone/>
              <a:defRPr b="1" i="0" sz="6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82" name="Google Shape;182;p30"/>
          <p:cNvSpPr txBox="1"/>
          <p:nvPr>
            <p:ph idx="1" type="subTitle"/>
          </p:nvPr>
        </p:nvSpPr>
        <p:spPr>
          <a:xfrm>
            <a:off x="1524000" y="3602038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457200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914400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1371600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1828800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2286000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83" name="Google Shape;183;p30"/>
          <p:cNvSpPr txBox="1"/>
          <p:nvPr>
            <p:ph idx="12" type="sldNum"/>
          </p:nvPr>
        </p:nvSpPr>
        <p:spPr>
          <a:xfrm>
            <a:off x="5607116" y="6443750"/>
            <a:ext cx="977700" cy="18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Titeldia">
  <p:cSld name="1_Titeldia"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31"/>
          <p:cNvSpPr txBox="1"/>
          <p:nvPr>
            <p:ph type="title"/>
          </p:nvPr>
        </p:nvSpPr>
        <p:spPr>
          <a:xfrm>
            <a:off x="731838" y="333375"/>
            <a:ext cx="10728300" cy="792300"/>
          </a:xfrm>
          <a:prstGeom prst="rect">
            <a:avLst/>
          </a:prstGeom>
          <a:solidFill>
            <a:srgbClr val="0033A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195" lvl="0" marL="17999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Roboto"/>
              <a:buNone/>
              <a:defRPr b="0" i="0" sz="48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86" name="Google Shape;186;p31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ctr">
              <a:spcBef>
                <a:spcPts val="0"/>
              </a:spcBef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87" name="Google Shape;187;p31"/>
          <p:cNvSpPr txBox="1"/>
          <p:nvPr>
            <p:ph idx="1" type="body"/>
          </p:nvPr>
        </p:nvSpPr>
        <p:spPr>
          <a:xfrm>
            <a:off x="731838" y="1352062"/>
            <a:ext cx="10728300" cy="419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Roboto"/>
              <a:buChar char="•"/>
              <a:defRPr i="0" sz="32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800"/>
              <a:buFont typeface="Roboto"/>
              <a:buChar char="•"/>
              <a:defRPr i="0" sz="2800" u="none" cap="none" strike="noStrike">
                <a:solidFill>
                  <a:srgbClr val="757070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Roboto"/>
              <a:buChar char="•"/>
              <a:defRPr i="0" sz="2400" u="none" cap="none" strike="noStrike">
                <a:solidFill>
                  <a:srgbClr val="757070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Roboto"/>
              <a:buChar char="•"/>
              <a:defRPr i="0" sz="2000" u="none" cap="none" strike="noStrike">
                <a:solidFill>
                  <a:srgbClr val="757070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Roboto"/>
              <a:buChar char="•"/>
              <a:defRPr i="0" sz="2000" u="none" cap="none" strike="noStrike">
                <a:solidFill>
                  <a:srgbClr val="757070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•"/>
              <a:defRPr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•"/>
              <a:defRPr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•"/>
              <a:defRPr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•"/>
              <a:defRPr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pic>
        <p:nvPicPr>
          <p:cNvPr id="188" name="Google Shape;188;p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912867" y="333375"/>
            <a:ext cx="279133" cy="7174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Leeg" type="blank">
  <p:cSld name="BLANK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/>
          <p:nvPr>
            <p:ph idx="12" type="sldNum"/>
          </p:nvPr>
        </p:nvSpPr>
        <p:spPr>
          <a:xfrm>
            <a:off x="11537811" y="6620052"/>
            <a:ext cx="859500" cy="16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9" name="Google Shape;29;p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912867" y="333375"/>
            <a:ext cx="279133" cy="717422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4"/>
          <p:cNvSpPr txBox="1"/>
          <p:nvPr/>
        </p:nvSpPr>
        <p:spPr>
          <a:xfrm>
            <a:off x="10029500" y="6203725"/>
            <a:ext cx="2112000" cy="20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Roboto"/>
                <a:ea typeface="Roboto"/>
                <a:cs typeface="Roboto"/>
                <a:sym typeface="Roboto"/>
              </a:rPr>
              <a:t>@aibrussels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31" name="Google Shape;31;p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751695" y="6311608"/>
            <a:ext cx="287672" cy="215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>
  <p:cSld name="TITLE_AND_BODY_1"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32"/>
          <p:cNvSpPr txBox="1"/>
          <p:nvPr>
            <p:ph type="title"/>
          </p:nvPr>
        </p:nvSpPr>
        <p:spPr>
          <a:xfrm>
            <a:off x="609600" y="273600"/>
            <a:ext cx="1097250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4800"/>
              <a:buNone/>
              <a:defRPr b="0" i="0" sz="1800" u="none" cap="none" strike="noStrike"/>
            </a:lvl1pPr>
            <a:lvl2pPr indent="0" lvl="1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0" lvl="2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0" lvl="3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0" lvl="4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0" lvl="5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0" lvl="6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0" lvl="7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0" lvl="8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91" name="Google Shape;191;p32"/>
          <p:cNvSpPr txBox="1"/>
          <p:nvPr>
            <p:ph idx="1" type="subTitle"/>
          </p:nvPr>
        </p:nvSpPr>
        <p:spPr>
          <a:xfrm>
            <a:off x="4176000" y="1700640"/>
            <a:ext cx="7488300" cy="48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1000"/>
              </a:spcBef>
              <a:spcAft>
                <a:spcPts val="0"/>
              </a:spcAft>
              <a:buSzPts val="3200"/>
              <a:buNone/>
              <a:defRPr b="0" i="0" sz="1800" u="none" cap="none" strike="noStrike"/>
            </a:lvl1pPr>
            <a:lvl2pPr indent="0" lvl="1" marL="457200" marR="0" rtl="0" algn="l">
              <a:spcBef>
                <a:spcPts val="500"/>
              </a:spcBef>
              <a:spcAft>
                <a:spcPts val="0"/>
              </a:spcAft>
              <a:buSzPts val="2800"/>
              <a:buNone/>
              <a:defRPr b="0" i="0" sz="1800" u="none" cap="none" strike="noStrike"/>
            </a:lvl2pPr>
            <a:lvl3pPr indent="0" lvl="2" marL="914400" marR="0" rtl="0" algn="l">
              <a:spcBef>
                <a:spcPts val="500"/>
              </a:spcBef>
              <a:spcAft>
                <a:spcPts val="0"/>
              </a:spcAft>
              <a:buSzPts val="2400"/>
              <a:buNone/>
              <a:defRPr b="0" i="0" sz="1800" u="none" cap="none" strike="noStrike"/>
            </a:lvl3pPr>
            <a:lvl4pPr indent="0" lvl="3" marL="1371600" marR="0" rtl="0" algn="l">
              <a:spcBef>
                <a:spcPts val="500"/>
              </a:spcBef>
              <a:spcAft>
                <a:spcPts val="0"/>
              </a:spcAft>
              <a:buSzPts val="2000"/>
              <a:buNone/>
              <a:defRPr b="0" i="0" sz="1800" u="none" cap="none" strike="noStrike"/>
            </a:lvl4pPr>
            <a:lvl5pPr indent="0" lvl="4" marL="1828800" marR="0" rtl="0" algn="l">
              <a:spcBef>
                <a:spcPts val="500"/>
              </a:spcBef>
              <a:spcAft>
                <a:spcPts val="0"/>
              </a:spcAft>
              <a:buSzPts val="2000"/>
              <a:buNone/>
              <a:defRPr b="0" i="0" sz="1800" u="none" cap="none" strike="noStrike"/>
            </a:lvl5pPr>
            <a:lvl6pPr indent="0" lvl="5" marL="2286000" marR="0" rtl="0" algn="l">
              <a:spcBef>
                <a:spcPts val="500"/>
              </a:spcBef>
              <a:spcAft>
                <a:spcPts val="0"/>
              </a:spcAft>
              <a:buSzPts val="1800"/>
              <a:buNone/>
              <a:defRPr b="0" i="0" sz="1800" u="none" cap="none" strike="noStrike"/>
            </a:lvl6pPr>
            <a:lvl7pPr indent="0" lvl="6" marL="2743200" marR="0" rtl="0" algn="l">
              <a:spcBef>
                <a:spcPts val="500"/>
              </a:spcBef>
              <a:spcAft>
                <a:spcPts val="0"/>
              </a:spcAft>
              <a:buSzPts val="1800"/>
              <a:buNone/>
              <a:defRPr b="0" i="0" sz="1800" u="none" cap="none" strike="noStrike"/>
            </a:lvl7pPr>
            <a:lvl8pPr indent="0" lvl="7" marL="3200400" marR="0" rtl="0" algn="l">
              <a:spcBef>
                <a:spcPts val="500"/>
              </a:spcBef>
              <a:spcAft>
                <a:spcPts val="0"/>
              </a:spcAft>
              <a:buSzPts val="1800"/>
              <a:buNone/>
              <a:defRPr b="0" i="0" sz="1800" u="none" cap="none" strike="noStrike"/>
            </a:lvl8pPr>
            <a:lvl9pPr indent="0" lvl="8" marL="3657600" marR="0" rtl="0" algn="l">
              <a:spcBef>
                <a:spcPts val="500"/>
              </a:spcBef>
              <a:spcAft>
                <a:spcPts val="0"/>
              </a:spcAft>
              <a:buSzPts val="1800"/>
              <a:buNone/>
              <a:defRPr b="0" i="0" sz="1800" u="none" cap="none" strike="noStrike"/>
            </a:lvl9pPr>
          </a:lstStyle>
          <a:p/>
        </p:txBody>
      </p:sp>
      <p:sp>
        <p:nvSpPr>
          <p:cNvPr id="192" name="Google Shape;192;p32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>
            <a:lvl1pPr lvl="0" rtl="0">
              <a:buNone/>
              <a:defRPr sz="1300">
                <a:solidFill>
                  <a:schemeClr val="dk1"/>
                </a:solidFill>
              </a:defRPr>
            </a:lvl1pPr>
            <a:lvl2pPr lvl="1" rtl="0">
              <a:buNone/>
              <a:defRPr sz="1300">
                <a:solidFill>
                  <a:schemeClr val="dk1"/>
                </a:solidFill>
              </a:defRPr>
            </a:lvl2pPr>
            <a:lvl3pPr lvl="2" rtl="0">
              <a:buNone/>
              <a:defRPr sz="1300">
                <a:solidFill>
                  <a:schemeClr val="dk1"/>
                </a:solidFill>
              </a:defRPr>
            </a:lvl3pPr>
            <a:lvl4pPr lvl="3" rtl="0">
              <a:buNone/>
              <a:defRPr sz="1300">
                <a:solidFill>
                  <a:schemeClr val="dk1"/>
                </a:solidFill>
              </a:defRPr>
            </a:lvl4pPr>
            <a:lvl5pPr lvl="4" rtl="0">
              <a:buNone/>
              <a:defRPr sz="1300">
                <a:solidFill>
                  <a:schemeClr val="dk1"/>
                </a:solidFill>
              </a:defRPr>
            </a:lvl5pPr>
            <a:lvl6pPr lvl="5" rtl="0">
              <a:buNone/>
              <a:defRPr sz="1300">
                <a:solidFill>
                  <a:schemeClr val="dk1"/>
                </a:solidFill>
              </a:defRPr>
            </a:lvl6pPr>
            <a:lvl7pPr lvl="6" rtl="0">
              <a:buNone/>
              <a:defRPr sz="1300">
                <a:solidFill>
                  <a:schemeClr val="dk1"/>
                </a:solidFill>
              </a:defRPr>
            </a:lvl7pPr>
            <a:lvl8pPr lvl="7" rtl="0">
              <a:buNone/>
              <a:defRPr sz="1300">
                <a:solidFill>
                  <a:schemeClr val="dk1"/>
                </a:solidFill>
              </a:defRPr>
            </a:lvl8pPr>
            <a:lvl9pPr lvl="8" rtl="0">
              <a:buNone/>
              <a:defRPr sz="1300">
                <a:solidFill>
                  <a:schemeClr val="dk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ulleted">
  <p:cSld name="Bulleted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5"/>
          <p:cNvSpPr txBox="1"/>
          <p:nvPr>
            <p:ph type="title"/>
          </p:nvPr>
        </p:nvSpPr>
        <p:spPr>
          <a:xfrm>
            <a:off x="720000" y="328246"/>
            <a:ext cx="10731300" cy="804900"/>
          </a:xfrm>
          <a:prstGeom prst="rect">
            <a:avLst/>
          </a:prstGeom>
          <a:solidFill>
            <a:srgbClr val="0033A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Roboto"/>
              <a:buNone/>
              <a:defRPr b="0" i="0" sz="48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4" name="Google Shape;34;p5"/>
          <p:cNvSpPr txBox="1"/>
          <p:nvPr>
            <p:ph idx="1" type="body"/>
          </p:nvPr>
        </p:nvSpPr>
        <p:spPr>
          <a:xfrm>
            <a:off x="731838" y="1333919"/>
            <a:ext cx="10731300" cy="421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5" name="Google Shape;35;p5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3C3C3B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3C3C3B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3C3C3B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3C3C3B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3C3C3B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3C3C3B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3C3C3B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3C3C3B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3C3C3B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6" name="Google Shape;36;p5"/>
          <p:cNvSpPr txBox="1"/>
          <p:nvPr>
            <p:ph idx="2" type="body"/>
          </p:nvPr>
        </p:nvSpPr>
        <p:spPr>
          <a:xfrm>
            <a:off x="214174" y="768420"/>
            <a:ext cx="11671300" cy="75607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7" name="Google Shape;37;p5"/>
          <p:cNvSpPr txBox="1"/>
          <p:nvPr/>
        </p:nvSpPr>
        <p:spPr>
          <a:xfrm>
            <a:off x="10029500" y="6195293"/>
            <a:ext cx="2112000" cy="20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Nunito"/>
                <a:ea typeface="Nunito"/>
                <a:cs typeface="Nunito"/>
                <a:sym typeface="Nunito"/>
              </a:rPr>
              <a:t>@aibrussels</a:t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38" name="Google Shape;38;p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751695" y="6311608"/>
            <a:ext cx="287672" cy="215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Content" type="obj">
  <p:cSld name="OBJECT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6"/>
          <p:cNvSpPr txBox="1"/>
          <p:nvPr>
            <p:ph type="title"/>
          </p:nvPr>
        </p:nvSpPr>
        <p:spPr>
          <a:xfrm>
            <a:off x="720000" y="328246"/>
            <a:ext cx="10731300" cy="804900"/>
          </a:xfrm>
          <a:prstGeom prst="rect">
            <a:avLst/>
          </a:prstGeom>
          <a:solidFill>
            <a:srgbClr val="0033A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Roboto"/>
              <a:buNone/>
              <a:defRPr b="0" i="0" sz="48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1" name="Google Shape;41;p6"/>
          <p:cNvSpPr txBox="1"/>
          <p:nvPr>
            <p:ph idx="1" type="body"/>
          </p:nvPr>
        </p:nvSpPr>
        <p:spPr>
          <a:xfrm>
            <a:off x="731838" y="1333919"/>
            <a:ext cx="10731300" cy="421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unito"/>
              <a:buChar char="•"/>
              <a:defRPr i="0" sz="32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800"/>
              <a:buFont typeface="Nunito"/>
              <a:buChar char="•"/>
              <a:defRPr i="0" sz="2800" u="none" cap="none" strike="noStrike">
                <a:solidFill>
                  <a:srgbClr val="757070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Nunito"/>
              <a:buChar char="•"/>
              <a:defRPr i="0" sz="2400" u="none" cap="none" strike="noStrike">
                <a:solidFill>
                  <a:srgbClr val="757070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Nunito"/>
              <a:buChar char="•"/>
              <a:defRPr i="0" sz="2000" u="none" cap="none" strike="noStrike">
                <a:solidFill>
                  <a:srgbClr val="757070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Nunito"/>
              <a:buChar char="•"/>
              <a:defRPr i="0" sz="2000" u="none" cap="none" strike="noStrike">
                <a:solidFill>
                  <a:srgbClr val="757070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Char char="•"/>
              <a:defRPr i="0" sz="18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Char char="•"/>
              <a:defRPr i="0" sz="18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Char char="•"/>
              <a:defRPr i="0" sz="18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Char char="•"/>
              <a:defRPr i="0" sz="18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42" name="Google Shape;42;p6"/>
          <p:cNvSpPr txBox="1"/>
          <p:nvPr>
            <p:ph idx="10" type="dt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3" name="Google Shape;43;p6"/>
          <p:cNvSpPr txBox="1"/>
          <p:nvPr>
            <p:ph idx="11" type="ftr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4" name="Google Shape;44;p6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5" name="Google Shape;45;p6"/>
          <p:cNvSpPr txBox="1"/>
          <p:nvPr/>
        </p:nvSpPr>
        <p:spPr>
          <a:xfrm>
            <a:off x="10029500" y="6195293"/>
            <a:ext cx="2112000" cy="20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Nunito"/>
                <a:ea typeface="Nunito"/>
                <a:cs typeface="Nunito"/>
                <a:sym typeface="Nunito"/>
              </a:rPr>
              <a:t>@aibrussels</a:t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46" name="Google Shape;46;p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751695" y="6311608"/>
            <a:ext cx="287672" cy="215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3_Titeldia">
  <p:cSld name="3_Titeldia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9" name="Google Shape;49;p7"/>
          <p:cNvSpPr txBox="1"/>
          <p:nvPr>
            <p:ph idx="1" type="body"/>
          </p:nvPr>
        </p:nvSpPr>
        <p:spPr>
          <a:xfrm>
            <a:off x="731838" y="333376"/>
            <a:ext cx="10728300" cy="52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50" name="Google Shape;50;p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912867" y="333376"/>
            <a:ext cx="279133" cy="717422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Google Shape;51;p7"/>
          <p:cNvSpPr txBox="1"/>
          <p:nvPr/>
        </p:nvSpPr>
        <p:spPr>
          <a:xfrm>
            <a:off x="10029500" y="6195293"/>
            <a:ext cx="2112000" cy="20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Nunito"/>
                <a:ea typeface="Nunito"/>
                <a:cs typeface="Nunito"/>
                <a:sym typeface="Nunito"/>
              </a:rPr>
              <a:t>@aibrussels</a:t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52" name="Google Shape;52;p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751695" y="6311608"/>
            <a:ext cx="287672" cy="215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wee objecten" type="twoObj">
  <p:cSld name="TWO_OBJECTS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8"/>
          <p:cNvSpPr txBox="1"/>
          <p:nvPr>
            <p:ph type="title"/>
          </p:nvPr>
        </p:nvSpPr>
        <p:spPr>
          <a:xfrm>
            <a:off x="731838" y="328246"/>
            <a:ext cx="10719300" cy="804900"/>
          </a:xfrm>
          <a:prstGeom prst="rect">
            <a:avLst/>
          </a:prstGeom>
          <a:solidFill>
            <a:srgbClr val="0033A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Roboto"/>
              <a:buNone/>
              <a:defRPr b="0" i="0" sz="48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5" name="Google Shape;55;p8"/>
          <p:cNvSpPr txBox="1"/>
          <p:nvPr>
            <p:ph idx="1" type="body"/>
          </p:nvPr>
        </p:nvSpPr>
        <p:spPr>
          <a:xfrm>
            <a:off x="731838" y="1341438"/>
            <a:ext cx="5213400" cy="421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6" name="Google Shape;56;p8"/>
          <p:cNvSpPr txBox="1"/>
          <p:nvPr>
            <p:ph idx="2" type="body"/>
          </p:nvPr>
        </p:nvSpPr>
        <p:spPr>
          <a:xfrm>
            <a:off x="6237982" y="1341438"/>
            <a:ext cx="5213400" cy="421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7" name="Google Shape;57;p8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58" name="Google Shape;58;p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912867" y="328246"/>
            <a:ext cx="279133" cy="717422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8"/>
          <p:cNvSpPr txBox="1"/>
          <p:nvPr/>
        </p:nvSpPr>
        <p:spPr>
          <a:xfrm>
            <a:off x="10029500" y="6195293"/>
            <a:ext cx="2112000" cy="20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Nunito"/>
                <a:ea typeface="Nunito"/>
                <a:cs typeface="Nunito"/>
                <a:sym typeface="Nunito"/>
              </a:rPr>
              <a:t>@aibrussels</a:t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60" name="Google Shape;60;p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751695" y="6311608"/>
            <a:ext cx="287672" cy="215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Twee objecten">
  <p:cSld name="1_Twee objecten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9"/>
          <p:cNvSpPr txBox="1"/>
          <p:nvPr>
            <p:ph idx="1" type="body"/>
          </p:nvPr>
        </p:nvSpPr>
        <p:spPr>
          <a:xfrm>
            <a:off x="731838" y="333376"/>
            <a:ext cx="5213400" cy="521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3" name="Google Shape;63;p9"/>
          <p:cNvSpPr txBox="1"/>
          <p:nvPr>
            <p:ph idx="2" type="body"/>
          </p:nvPr>
        </p:nvSpPr>
        <p:spPr>
          <a:xfrm>
            <a:off x="6237982" y="333376"/>
            <a:ext cx="5213400" cy="521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4" name="Google Shape;64;p9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65" name="Google Shape;65;p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912867" y="333375"/>
            <a:ext cx="279133" cy="7174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_Titeldia">
  <p:cSld name="2_Titeldia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0"/>
          <p:cNvSpPr/>
          <p:nvPr>
            <p:ph idx="2" type="pic"/>
          </p:nvPr>
        </p:nvSpPr>
        <p:spPr>
          <a:xfrm>
            <a:off x="0" y="0"/>
            <a:ext cx="12192000" cy="56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lt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8" name="Google Shape;68;p10"/>
          <p:cNvSpPr txBox="1"/>
          <p:nvPr>
            <p:ph idx="1" type="subTitle"/>
          </p:nvPr>
        </p:nvSpPr>
        <p:spPr>
          <a:xfrm>
            <a:off x="720000" y="3822952"/>
            <a:ext cx="7920000" cy="360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lvl="2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lvl="3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lvl="4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75707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lvl="5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9" name="Google Shape;69;p10"/>
          <p:cNvSpPr txBox="1"/>
          <p:nvPr>
            <p:ph type="title"/>
          </p:nvPr>
        </p:nvSpPr>
        <p:spPr>
          <a:xfrm>
            <a:off x="720000" y="720003"/>
            <a:ext cx="5114700" cy="2929800"/>
          </a:xfrm>
          <a:prstGeom prst="rect">
            <a:avLst/>
          </a:prstGeom>
          <a:noFill/>
          <a:ln>
            <a:noFill/>
          </a:ln>
          <a:effectLst>
            <a:outerShdw blurRad="50800" rotWithShape="0" algn="t" dir="5400000" dist="38100">
              <a:srgbClr val="000000">
                <a:alpha val="2549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600"/>
              <a:buFont typeface="Roboto"/>
              <a:buNone/>
              <a:defRPr b="0" i="0" sz="66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0" name="Google Shape;70;p10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9.xml"/><Relationship Id="rId10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0.xml"/><Relationship Id="rId1" Type="http://schemas.openxmlformats.org/officeDocument/2006/relationships/image" Target="../media/image5.png"/><Relationship Id="rId2" Type="http://schemas.openxmlformats.org/officeDocument/2006/relationships/image" Target="../media/image17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9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4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18" Type="http://schemas.openxmlformats.org/officeDocument/2006/relationships/theme" Target="../theme/theme3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24.xml"/><Relationship Id="rId1" Type="http://schemas.openxmlformats.org/officeDocument/2006/relationships/image" Target="../media/image6.png"/><Relationship Id="rId2" Type="http://schemas.openxmlformats.org/officeDocument/2006/relationships/image" Target="../media/image16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27.xml"/><Relationship Id="rId14" Type="http://schemas.openxmlformats.org/officeDocument/2006/relationships/slideLayout" Target="../slideLayouts/slideLayout26.xml"/><Relationship Id="rId17" Type="http://schemas.openxmlformats.org/officeDocument/2006/relationships/slideLayout" Target="../slideLayouts/slideLayout29.xml"/><Relationship Id="rId1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17.xml"/><Relationship Id="rId19" Type="http://schemas.openxmlformats.org/officeDocument/2006/relationships/theme" Target="../theme/theme1.xml"/><Relationship Id="rId6" Type="http://schemas.openxmlformats.org/officeDocument/2006/relationships/slideLayout" Target="../slideLayouts/slideLayout18.xml"/><Relationship Id="rId18" Type="http://schemas.openxmlformats.org/officeDocument/2006/relationships/slideLayout" Target="../slideLayouts/slideLayout30.xml"/><Relationship Id="rId7" Type="http://schemas.openxmlformats.org/officeDocument/2006/relationships/slideLayout" Target="../slideLayouts/slideLayout19.xml"/><Relationship Id="rId8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gradFill>
          <a:gsLst>
            <a:gs pos="0">
              <a:schemeClr val="lt1"/>
            </a:gs>
            <a:gs pos="79000">
              <a:srgbClr val="FDFDFD"/>
            </a:gs>
            <a:gs pos="92000">
              <a:srgbClr val="EDEDED"/>
            </a:gs>
            <a:gs pos="100000">
              <a:srgbClr val="EDEDED"/>
            </a:gs>
          </a:gsLst>
          <a:lin ang="5400012" scaled="0"/>
        </a:gra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1"/>
          <p:cNvPicPr preferRelativeResize="0"/>
          <p:nvPr/>
        </p:nvPicPr>
        <p:blipFill rotWithShape="1">
          <a:blip r:embed="rId1">
            <a:alphaModFix/>
          </a:blip>
          <a:srcRect b="9548" l="327" r="17818" t="7710"/>
          <a:stretch/>
        </p:blipFill>
        <p:spPr>
          <a:xfrm>
            <a:off x="0" y="5963847"/>
            <a:ext cx="12192000" cy="942379"/>
          </a:xfrm>
          <a:prstGeom prst="rect">
            <a:avLst/>
          </a:prstGeom>
          <a:noFill/>
          <a:ln>
            <a:noFill/>
          </a:ln>
          <a:effectLst>
            <a:outerShdw blurRad="50800" rotWithShape="0" dir="16200000" dist="38100">
              <a:srgbClr val="000000">
                <a:alpha val="9411"/>
              </a:srgbClr>
            </a:outerShdw>
          </a:effectLst>
        </p:spPr>
      </p:pic>
      <p:sp>
        <p:nvSpPr>
          <p:cNvPr id="11" name="Google Shape;11;p1"/>
          <p:cNvSpPr txBox="1"/>
          <p:nvPr>
            <p:ph type="title"/>
          </p:nvPr>
        </p:nvSpPr>
        <p:spPr>
          <a:xfrm>
            <a:off x="720000" y="328246"/>
            <a:ext cx="10731300" cy="804900"/>
          </a:xfrm>
          <a:prstGeom prst="rect">
            <a:avLst/>
          </a:prstGeom>
          <a:solidFill>
            <a:srgbClr val="0033A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Roboto"/>
              <a:buNone/>
              <a:defRPr b="0" i="0" sz="48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" type="body"/>
          </p:nvPr>
        </p:nvSpPr>
        <p:spPr>
          <a:xfrm>
            <a:off x="731838" y="1333919"/>
            <a:ext cx="10731300" cy="421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unito"/>
              <a:buChar char="•"/>
              <a:defRPr i="0" sz="32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800"/>
              <a:buFont typeface="Nunito"/>
              <a:buChar char="•"/>
              <a:defRPr i="0" sz="2800" u="none" cap="none" strike="noStrike">
                <a:solidFill>
                  <a:srgbClr val="757070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Nunito"/>
              <a:buChar char="•"/>
              <a:defRPr i="0" sz="2400" u="none" cap="none" strike="noStrike">
                <a:solidFill>
                  <a:srgbClr val="757070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Nunito"/>
              <a:buChar char="•"/>
              <a:defRPr i="0" sz="2000" u="none" cap="none" strike="noStrike">
                <a:solidFill>
                  <a:srgbClr val="757070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Nunito"/>
              <a:buChar char="•"/>
              <a:defRPr i="0" sz="2000" u="none" cap="none" strike="noStrike">
                <a:solidFill>
                  <a:srgbClr val="757070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Char char="•"/>
              <a:defRPr i="0" sz="18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Char char="•"/>
              <a:defRPr i="0" sz="18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Char char="•"/>
              <a:defRPr i="0" sz="18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Char char="•"/>
              <a:defRPr i="0" sz="18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4" name="Google Shape;14;p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625" y="5961691"/>
            <a:ext cx="3353260" cy="942375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  <p:sldLayoutId id="2147483661" r:id="rId16"/>
    <p:sldLayoutId id="2147483662" r:id="rId17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gradFill>
          <a:gsLst>
            <a:gs pos="0">
              <a:schemeClr val="lt1"/>
            </a:gs>
            <a:gs pos="79000">
              <a:srgbClr val="FDFDFD"/>
            </a:gs>
            <a:gs pos="92000">
              <a:srgbClr val="EDEDED"/>
            </a:gs>
            <a:gs pos="100000">
              <a:srgbClr val="EDEDED"/>
            </a:gs>
          </a:gsLst>
          <a:lin ang="5400012" scaled="0"/>
        </a:grad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Google Shape;102;p17"/>
          <p:cNvPicPr preferRelativeResize="0"/>
          <p:nvPr/>
        </p:nvPicPr>
        <p:blipFill rotWithShape="1">
          <a:blip r:embed="rId1">
            <a:alphaModFix/>
          </a:blip>
          <a:srcRect b="9548" l="327" r="17819" t="7711"/>
          <a:stretch/>
        </p:blipFill>
        <p:spPr>
          <a:xfrm>
            <a:off x="0" y="5963847"/>
            <a:ext cx="12192000" cy="942379"/>
          </a:xfrm>
          <a:prstGeom prst="rect">
            <a:avLst/>
          </a:prstGeom>
          <a:noFill/>
          <a:ln>
            <a:noFill/>
          </a:ln>
          <a:effectLst>
            <a:outerShdw blurRad="50800" rotWithShape="0" dir="16200000" dist="38100">
              <a:srgbClr val="000000">
                <a:alpha val="9410"/>
              </a:srgbClr>
            </a:outerShdw>
          </a:effectLst>
        </p:spPr>
      </p:pic>
      <p:sp>
        <p:nvSpPr>
          <p:cNvPr id="103" name="Google Shape;103;p17"/>
          <p:cNvSpPr txBox="1"/>
          <p:nvPr>
            <p:ph type="title"/>
          </p:nvPr>
        </p:nvSpPr>
        <p:spPr>
          <a:xfrm>
            <a:off x="720000" y="328246"/>
            <a:ext cx="10731300" cy="804900"/>
          </a:xfrm>
          <a:prstGeom prst="rect">
            <a:avLst/>
          </a:prstGeom>
          <a:solidFill>
            <a:srgbClr val="0033A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Roboto"/>
              <a:buNone/>
              <a:defRPr b="0" i="0" sz="48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4" name="Google Shape;104;p17"/>
          <p:cNvSpPr txBox="1"/>
          <p:nvPr>
            <p:ph idx="1" type="body"/>
          </p:nvPr>
        </p:nvSpPr>
        <p:spPr>
          <a:xfrm>
            <a:off x="731838" y="1333919"/>
            <a:ext cx="10731300" cy="421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31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unito"/>
              <a:buChar char="•"/>
              <a:defRPr i="0" sz="32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800"/>
              <a:buFont typeface="Nunito"/>
              <a:buChar char="•"/>
              <a:defRPr i="0" sz="2800" u="none" cap="none" strike="noStrike">
                <a:solidFill>
                  <a:srgbClr val="757070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400"/>
              <a:buFont typeface="Nunito"/>
              <a:buChar char="•"/>
              <a:defRPr i="0" sz="2400" u="none" cap="none" strike="noStrike">
                <a:solidFill>
                  <a:srgbClr val="757070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Nunito"/>
              <a:buChar char="•"/>
              <a:defRPr i="0" sz="2000" u="none" cap="none" strike="noStrike">
                <a:solidFill>
                  <a:srgbClr val="757070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Nunito"/>
              <a:buChar char="•"/>
              <a:defRPr i="0" sz="2000" u="none" cap="none" strike="noStrike">
                <a:solidFill>
                  <a:srgbClr val="757070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Char char="•"/>
              <a:defRPr i="0" sz="18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Char char="•"/>
              <a:defRPr i="0" sz="18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Char char="•"/>
              <a:defRPr i="0" sz="18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"/>
              <a:buChar char="•"/>
              <a:defRPr i="0" sz="1800" u="none" cap="none" strike="noStrik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105" name="Google Shape;105;p17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rgbClr val="0033A0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06" name="Google Shape;106;p1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625" y="5961691"/>
            <a:ext cx="3353260" cy="942375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17"/>
          <p:cNvSpPr txBox="1"/>
          <p:nvPr/>
        </p:nvSpPr>
        <p:spPr>
          <a:xfrm>
            <a:off x="10029500" y="6203725"/>
            <a:ext cx="2112000" cy="20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Roboto"/>
                <a:ea typeface="Roboto"/>
                <a:cs typeface="Roboto"/>
                <a:sym typeface="Roboto"/>
              </a:rPr>
              <a:t>@aibrussels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08" name="Google Shape;108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751695" y="6311608"/>
            <a:ext cx="287672" cy="21575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  <p:sldLayoutId id="2147483674" r:id="rId15"/>
    <p:sldLayoutId id="2147483675" r:id="rId16"/>
    <p:sldLayoutId id="2147483676" r:id="rId17"/>
    <p:sldLayoutId id="2147483677" r:id="rId1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8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5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2.xml"/><Relationship Id="rId3" Type="http://schemas.openxmlformats.org/officeDocument/2006/relationships/hyperlink" Target="http://tinyurl.com/y3je34u8" TargetMode="Externa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2.png"/><Relationship Id="rId4" Type="http://schemas.openxmlformats.org/officeDocument/2006/relationships/hyperlink" Target="mailto:jloeckx@ai.vub.ac.be" TargetMode="External"/><Relationship Id="rId5" Type="http://schemas.openxmlformats.org/officeDocument/2006/relationships/hyperlink" Target="https://ai.vub.ac.be" TargetMode="External"/><Relationship Id="rId6" Type="http://schemas.openxmlformats.org/officeDocument/2006/relationships/image" Target="../media/image1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2.xml"/><Relationship Id="rId3" Type="http://schemas.openxmlformats.org/officeDocument/2006/relationships/hyperlink" Target="http://www.r2d3.us/visual-intro-to-machine-learning-part-1/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33"/>
          <p:cNvSpPr txBox="1"/>
          <p:nvPr/>
        </p:nvSpPr>
        <p:spPr>
          <a:xfrm>
            <a:off x="3776125" y="304275"/>
            <a:ext cx="8343900" cy="493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b="1" lang="en-US" sz="5500">
                <a:latin typeface="Roboto"/>
                <a:ea typeface="Roboto"/>
                <a:cs typeface="Roboto"/>
                <a:sym typeface="Roboto"/>
              </a:rPr>
              <a:t>Artificial Intelligence</a:t>
            </a:r>
            <a:br>
              <a:rPr b="1" lang="en-US" sz="5500">
                <a:latin typeface="Roboto"/>
                <a:ea typeface="Roboto"/>
                <a:cs typeface="Roboto"/>
                <a:sym typeface="Roboto"/>
              </a:rPr>
            </a:br>
            <a:endParaRPr b="1" sz="5000"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b="1" lang="en-US" sz="4800">
                <a:latin typeface="Roboto"/>
                <a:ea typeface="Roboto"/>
                <a:cs typeface="Roboto"/>
                <a:sym typeface="Roboto"/>
              </a:rPr>
              <a:t>AMU-IUC workshop</a:t>
            </a:r>
            <a:endParaRPr b="1" sz="4800"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Johan Loeckx</a:t>
            </a:r>
            <a:endParaRPr sz="3600">
              <a:solidFill>
                <a:srgbClr val="43434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  <a:t>April 11th, 2019</a:t>
            </a:r>
            <a:br>
              <a:rPr b="0" i="0" lang="en-US" sz="3600" u="none" cap="none" strike="noStrike">
                <a:solidFill>
                  <a:srgbClr val="434343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-US" sz="1800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rPr>
              <a:t>jloeckx@ai.vub.ac.be</a:t>
            </a:r>
            <a:endParaRPr b="0" i="0" sz="6000" u="none" cap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8" name="Google Shape;198;p33"/>
          <p:cNvSpPr txBox="1"/>
          <p:nvPr/>
        </p:nvSpPr>
        <p:spPr>
          <a:xfrm>
            <a:off x="8619067" y="3644638"/>
            <a:ext cx="184731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9" name="Google Shape;199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52142" y="351200"/>
            <a:ext cx="3067200" cy="46001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>
        <p14:gallery dir="l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42"/>
          <p:cNvSpPr txBox="1"/>
          <p:nvPr>
            <p:ph type="title"/>
          </p:nvPr>
        </p:nvSpPr>
        <p:spPr>
          <a:xfrm>
            <a:off x="731838" y="333375"/>
            <a:ext cx="10728300" cy="79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195" lvl="0" marL="179995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Can we finally apply AI?</a:t>
            </a:r>
            <a:endParaRPr/>
          </a:p>
        </p:txBody>
      </p:sp>
      <p:sp>
        <p:nvSpPr>
          <p:cNvPr id="275" name="Google Shape;275;p42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76" name="Google Shape;276;p42"/>
          <p:cNvSpPr txBox="1"/>
          <p:nvPr>
            <p:ph idx="1" type="body"/>
          </p:nvPr>
        </p:nvSpPr>
        <p:spPr>
          <a:xfrm>
            <a:off x="731844" y="1352050"/>
            <a:ext cx="5602500" cy="419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31800" lvl="0" marL="457200" rtl="0" algn="l">
              <a:spcBef>
                <a:spcPts val="1000"/>
              </a:spcBef>
              <a:spcAft>
                <a:spcPts val="0"/>
              </a:spcAft>
              <a:buSzPts val="3200"/>
              <a:buChar char="•"/>
            </a:pPr>
            <a:r>
              <a:rPr lang="en-US"/>
              <a:t>Let’s first look at the data…</a:t>
            </a:r>
            <a:endParaRPr/>
          </a:p>
          <a:p>
            <a:pPr indent="-406400" lvl="1" marL="914400" rtl="0" algn="l"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5 classes</a:t>
            </a:r>
            <a:endParaRPr/>
          </a:p>
          <a:p>
            <a:pPr indent="-406400" lvl="1" marL="914400" rtl="0" algn="l"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outliers</a:t>
            </a:r>
            <a:endParaRPr/>
          </a:p>
          <a:p>
            <a:pPr indent="-406400" lvl="1" marL="914400" rtl="0" algn="l"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missing values</a:t>
            </a:r>
            <a:endParaRPr/>
          </a:p>
          <a:p>
            <a:pPr indent="-406400" lvl="1" marL="914400" rtl="0" algn="l"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different encodings (metric)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43"/>
          <p:cNvSpPr txBox="1"/>
          <p:nvPr>
            <p:ph type="title"/>
          </p:nvPr>
        </p:nvSpPr>
        <p:spPr>
          <a:xfrm>
            <a:off x="731838" y="333375"/>
            <a:ext cx="10728300" cy="79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195" lvl="0" marL="179995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Be careful… </a:t>
            </a:r>
            <a:endParaRPr/>
          </a:p>
        </p:txBody>
      </p:sp>
      <p:sp>
        <p:nvSpPr>
          <p:cNvPr id="283" name="Google Shape;283;p43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84" name="Google Shape;284;p43"/>
          <p:cNvSpPr txBox="1"/>
          <p:nvPr>
            <p:ph idx="1" type="body"/>
          </p:nvPr>
        </p:nvSpPr>
        <p:spPr>
          <a:xfrm>
            <a:off x="731838" y="1352062"/>
            <a:ext cx="10728300" cy="419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85" name="Google Shape;285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10700" y="1247900"/>
            <a:ext cx="6170600" cy="4627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44"/>
          <p:cNvSpPr txBox="1"/>
          <p:nvPr>
            <p:ph type="title"/>
          </p:nvPr>
        </p:nvSpPr>
        <p:spPr>
          <a:xfrm>
            <a:off x="731838" y="333375"/>
            <a:ext cx="10728300" cy="79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195" lvl="0" marL="179995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Online tutorial</a:t>
            </a:r>
            <a:endParaRPr/>
          </a:p>
        </p:txBody>
      </p:sp>
      <p:sp>
        <p:nvSpPr>
          <p:cNvPr id="292" name="Google Shape;292;p44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93" name="Google Shape;293;p44"/>
          <p:cNvSpPr txBox="1"/>
          <p:nvPr>
            <p:ph idx="1" type="body"/>
          </p:nvPr>
        </p:nvSpPr>
        <p:spPr>
          <a:xfrm>
            <a:off x="731838" y="1352062"/>
            <a:ext cx="10728300" cy="419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838200" lvl="0" marL="457200" rtl="0" algn="l">
              <a:spcBef>
                <a:spcPts val="1000"/>
              </a:spcBef>
              <a:spcAft>
                <a:spcPts val="0"/>
              </a:spcAft>
              <a:buSzPts val="9600"/>
              <a:buChar char="•"/>
            </a:pPr>
            <a:r>
              <a:rPr lang="en-US" sz="9600" u="sng">
                <a:solidFill>
                  <a:schemeClr val="hlink"/>
                </a:solidFill>
                <a:hlinkClick r:id="rId3"/>
              </a:rPr>
              <a:t>http://tinyurl.com/y3je34u8</a:t>
            </a:r>
            <a:endParaRPr sz="9600"/>
          </a:p>
          <a:p>
            <a:pPr indent="0" lvl="0" marL="4572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9600"/>
          </a:p>
          <a:p>
            <a:pPr indent="-431800" lvl="0" marL="457200" rtl="0" algn="l">
              <a:spcBef>
                <a:spcPts val="1000"/>
              </a:spcBef>
              <a:spcAft>
                <a:spcPts val="0"/>
              </a:spcAft>
              <a:buSzPts val="3200"/>
              <a:buChar char="•"/>
            </a:pPr>
            <a:r>
              <a:rPr lang="en-US"/>
              <a:t>&gt; Cell &gt; All outputs &gt; Clear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8" name="Google Shape;298;p4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803833" y="581337"/>
            <a:ext cx="2499407" cy="3999052"/>
          </a:xfrm>
          <a:prstGeom prst="rect">
            <a:avLst/>
          </a:prstGeom>
          <a:noFill/>
          <a:ln>
            <a:noFill/>
          </a:ln>
        </p:spPr>
      </p:pic>
      <p:sp>
        <p:nvSpPr>
          <p:cNvPr id="299" name="Google Shape;299;p45"/>
          <p:cNvSpPr txBox="1"/>
          <p:nvPr/>
        </p:nvSpPr>
        <p:spPr>
          <a:xfrm>
            <a:off x="1285375" y="725100"/>
            <a:ext cx="6656700" cy="404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000">
                <a:solidFill>
                  <a:srgbClr val="FF6600"/>
                </a:solidFill>
                <a:latin typeface="Roboto"/>
                <a:ea typeface="Roboto"/>
                <a:cs typeface="Roboto"/>
                <a:sym typeface="Roboto"/>
              </a:rPr>
              <a:t>Questions?</a:t>
            </a:r>
            <a:endParaRPr b="1" sz="3000">
              <a:solidFill>
                <a:srgbClr val="FF6600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latin typeface="Roboto"/>
                <a:ea typeface="Roboto"/>
                <a:cs typeface="Roboto"/>
                <a:sym typeface="Roboto"/>
              </a:rPr>
              <a:t>Johan Loeckx</a:t>
            </a:r>
            <a:endParaRPr sz="30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u="sng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4"/>
              </a:rPr>
              <a:t>jloeckx@ai.vub.ac.be</a:t>
            </a:r>
            <a:endParaRPr sz="30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u="sng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5"/>
              </a:rPr>
              <a:t>https://ai.vub.ac.be</a:t>
            </a:r>
            <a:endParaRPr sz="30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n-US" sz="3000">
                <a:latin typeface="Roboto"/>
                <a:ea typeface="Roboto"/>
                <a:cs typeface="Roboto"/>
                <a:sym typeface="Roboto"/>
              </a:rPr>
            </a:br>
            <a:r>
              <a:rPr lang="en-US" sz="24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+32(0)486 37 98 71</a:t>
            </a:r>
            <a:endParaRPr sz="2400">
              <a:solidFill>
                <a:srgbClr val="666666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latin typeface="Roboto"/>
                <a:ea typeface="Roboto"/>
                <a:cs typeface="Roboto"/>
                <a:sym typeface="Roboto"/>
              </a:rPr>
              <a:t>      </a:t>
            </a:r>
            <a:r>
              <a:rPr lang="en-US" sz="3000">
                <a:latin typeface="Roboto"/>
                <a:ea typeface="Roboto"/>
                <a:cs typeface="Roboto"/>
                <a:sym typeface="Roboto"/>
              </a:rPr>
              <a:t>@aibrussels</a:t>
            </a:r>
            <a:endParaRPr sz="30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300" name="Google Shape;300;p4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285375" y="4383470"/>
            <a:ext cx="605875" cy="492275"/>
          </a:xfrm>
          <a:prstGeom prst="rect">
            <a:avLst/>
          </a:prstGeom>
          <a:noFill/>
          <a:ln>
            <a:noFill/>
          </a:ln>
        </p:spPr>
      </p:pic>
      <p:sp>
        <p:nvSpPr>
          <p:cNvPr id="301" name="Google Shape;301;p45"/>
          <p:cNvSpPr txBox="1"/>
          <p:nvPr>
            <p:ph idx="12" type="sldNum"/>
          </p:nvPr>
        </p:nvSpPr>
        <p:spPr>
          <a:xfrm>
            <a:off x="11537811" y="6620052"/>
            <a:ext cx="859500" cy="1626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34"/>
          <p:cNvSpPr txBox="1"/>
          <p:nvPr>
            <p:ph type="ctrTitle"/>
          </p:nvPr>
        </p:nvSpPr>
        <p:spPr>
          <a:xfrm>
            <a:off x="1524000" y="1122363"/>
            <a:ext cx="9144000" cy="238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-2195" lvl="0" marL="179995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/>
              <a:t>Visual tutorial to</a:t>
            </a:r>
            <a:br>
              <a:rPr lang="en-US"/>
            </a:br>
            <a:r>
              <a:rPr lang="en-US"/>
              <a:t>Machine Learning</a:t>
            </a:r>
            <a:endParaRPr/>
          </a:p>
        </p:txBody>
      </p:sp>
      <p:sp>
        <p:nvSpPr>
          <p:cNvPr id="206" name="Google Shape;206;p34"/>
          <p:cNvSpPr txBox="1"/>
          <p:nvPr>
            <p:ph idx="1" type="subTitle"/>
          </p:nvPr>
        </p:nvSpPr>
        <p:spPr>
          <a:xfrm>
            <a:off x="1524000" y="3602038"/>
            <a:ext cx="9144000" cy="165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latin typeface="Nunito"/>
                <a:ea typeface="Nunito"/>
                <a:cs typeface="Nunito"/>
                <a:sym typeface="Nunito"/>
                <a:hlinkClick r:id="rId3"/>
              </a:rPr>
              <a:t>http://www.r2d3.us/visual-intro-to-machine-learning-part-1/</a:t>
            </a:r>
            <a:endParaRPr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35"/>
          <p:cNvSpPr txBox="1"/>
          <p:nvPr>
            <p:ph idx="12" type="sldNum"/>
          </p:nvPr>
        </p:nvSpPr>
        <p:spPr>
          <a:xfrm>
            <a:off x="5607116" y="6443750"/>
            <a:ext cx="977700" cy="188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13" name="Google Shape;213;p35"/>
          <p:cNvSpPr txBox="1"/>
          <p:nvPr>
            <p:ph type="ctrTitle"/>
          </p:nvPr>
        </p:nvSpPr>
        <p:spPr>
          <a:xfrm>
            <a:off x="1524000" y="1122363"/>
            <a:ext cx="9144000" cy="238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-2195" lvl="0" marL="179995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Let’s try!</a:t>
            </a:r>
            <a:endParaRPr/>
          </a:p>
        </p:txBody>
      </p:sp>
      <p:sp>
        <p:nvSpPr>
          <p:cNvPr id="214" name="Google Shape;214;p35"/>
          <p:cNvSpPr txBox="1"/>
          <p:nvPr>
            <p:ph idx="1" type="subTitle"/>
          </p:nvPr>
        </p:nvSpPr>
        <p:spPr>
          <a:xfrm>
            <a:off x="1524000" y="3602038"/>
            <a:ext cx="9144000" cy="165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36"/>
          <p:cNvSpPr txBox="1"/>
          <p:nvPr>
            <p:ph type="title"/>
          </p:nvPr>
        </p:nvSpPr>
        <p:spPr>
          <a:xfrm>
            <a:off x="731838" y="333375"/>
            <a:ext cx="10728300" cy="79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195" lvl="0" marL="179995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The business case</a:t>
            </a:r>
            <a:endParaRPr/>
          </a:p>
        </p:txBody>
      </p:sp>
      <p:sp>
        <p:nvSpPr>
          <p:cNvPr id="221" name="Google Shape;221;p36"/>
          <p:cNvSpPr txBox="1"/>
          <p:nvPr>
            <p:ph idx="1" type="body"/>
          </p:nvPr>
        </p:nvSpPr>
        <p:spPr>
          <a:xfrm>
            <a:off x="731838" y="1123462"/>
            <a:ext cx="10728300" cy="419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31800" lvl="0" marL="457200" rtl="0" algn="l">
              <a:spcBef>
                <a:spcPts val="1000"/>
              </a:spcBef>
              <a:spcAft>
                <a:spcPts val="0"/>
              </a:spcAft>
              <a:buSzPts val="3200"/>
              <a:buChar char="•"/>
            </a:pPr>
            <a:r>
              <a:rPr lang="en-US"/>
              <a:t>A company has </a:t>
            </a:r>
            <a:r>
              <a:rPr b="1" lang="en-US"/>
              <a:t>only one person</a:t>
            </a:r>
            <a:r>
              <a:rPr lang="en-US"/>
              <a:t> that can correctly </a:t>
            </a:r>
            <a:r>
              <a:rPr b="1" lang="en-US"/>
              <a:t>identify different kinds of flowers</a:t>
            </a:r>
            <a:r>
              <a:rPr lang="en-US"/>
              <a:t>. </a:t>
            </a:r>
            <a:br>
              <a:rPr lang="en-US"/>
            </a:br>
            <a:endParaRPr sz="2400"/>
          </a:p>
          <a:p>
            <a:pPr indent="-431800" lvl="0" marL="457200" rtl="0" algn="l">
              <a:spcBef>
                <a:spcPts val="0"/>
              </a:spcBef>
              <a:spcAft>
                <a:spcPts val="0"/>
              </a:spcAft>
              <a:buSzPts val="3200"/>
              <a:buChar char="•"/>
            </a:pPr>
            <a:r>
              <a:rPr lang="en-US"/>
              <a:t>They are </a:t>
            </a:r>
            <a:r>
              <a:rPr b="1" lang="en-US"/>
              <a:t>expanding</a:t>
            </a:r>
            <a:r>
              <a:rPr lang="en-US"/>
              <a:t> and identified above situation as </a:t>
            </a:r>
            <a:r>
              <a:rPr b="1" lang="en-US">
                <a:solidFill>
                  <a:srgbClr val="FF6600"/>
                </a:solidFill>
              </a:rPr>
              <a:t>knowledge bottleneck</a:t>
            </a:r>
            <a:r>
              <a:rPr lang="en-US"/>
              <a:t>. They want to transfer it to computers</a:t>
            </a:r>
            <a:r>
              <a:rPr lang="en-US" sz="3300"/>
              <a:t>.</a:t>
            </a:r>
            <a:br>
              <a:rPr lang="en-US"/>
            </a:br>
            <a:endParaRPr sz="2400"/>
          </a:p>
          <a:p>
            <a:pPr indent="-431800" lvl="0" marL="457200" rtl="0" algn="l">
              <a:spcBef>
                <a:spcPts val="0"/>
              </a:spcBef>
              <a:spcAft>
                <a:spcPts val="0"/>
              </a:spcAft>
              <a:buSzPts val="3200"/>
              <a:buChar char="•"/>
            </a:pPr>
            <a:r>
              <a:rPr lang="en-US"/>
              <a:t>They want to </a:t>
            </a:r>
            <a:r>
              <a:rPr lang="en-US"/>
              <a:t>create an app</a:t>
            </a:r>
            <a:r>
              <a:rPr lang="en-US"/>
              <a:t> that automatically </a:t>
            </a:r>
            <a:r>
              <a:rPr b="1" lang="en-US"/>
              <a:t>identifies flowers</a:t>
            </a:r>
            <a:r>
              <a:rPr lang="en-US"/>
              <a:t> by taking a smartphone photo.</a:t>
            </a:r>
            <a:endParaRPr/>
          </a:p>
          <a:p>
            <a:pPr indent="0" lvl="0" marL="4572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2" name="Google Shape;222;p36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37"/>
          <p:cNvSpPr txBox="1"/>
          <p:nvPr>
            <p:ph type="title"/>
          </p:nvPr>
        </p:nvSpPr>
        <p:spPr>
          <a:xfrm>
            <a:off x="653675" y="66800"/>
            <a:ext cx="10832700" cy="30897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EFEFEF"/>
                </a:solidFill>
              </a:rPr>
              <a:t>First step?</a:t>
            </a:r>
            <a:endParaRPr>
              <a:solidFill>
                <a:srgbClr val="EFEFEF"/>
              </a:solidFill>
            </a:endParaRPr>
          </a:p>
        </p:txBody>
      </p:sp>
      <p:sp>
        <p:nvSpPr>
          <p:cNvPr id="229" name="Google Shape;229;p37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30" name="Google Shape;230;p37"/>
          <p:cNvSpPr txBox="1"/>
          <p:nvPr>
            <p:ph type="title"/>
          </p:nvPr>
        </p:nvSpPr>
        <p:spPr>
          <a:xfrm>
            <a:off x="653675" y="2294600"/>
            <a:ext cx="10832700" cy="36072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EFEFEF"/>
                </a:solidFill>
              </a:rPr>
              <a:t>really </a:t>
            </a:r>
            <a:r>
              <a:rPr b="1" lang="en-US">
                <a:solidFill>
                  <a:srgbClr val="EFEFEF"/>
                </a:solidFill>
              </a:rPr>
              <a:t>understanding</a:t>
            </a:r>
            <a:r>
              <a:rPr lang="en-US">
                <a:solidFill>
                  <a:srgbClr val="EFEFEF"/>
                </a:solidFill>
              </a:rPr>
              <a:t> the needs &amp; problem</a:t>
            </a:r>
            <a:endParaRPr>
              <a:solidFill>
                <a:srgbClr val="EFEFEF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38"/>
          <p:cNvSpPr txBox="1"/>
          <p:nvPr>
            <p:ph type="title"/>
          </p:nvPr>
        </p:nvSpPr>
        <p:spPr>
          <a:xfrm>
            <a:off x="731838" y="333375"/>
            <a:ext cx="10728300" cy="79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195" lvl="0" marL="179995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User-centric</a:t>
            </a:r>
            <a:r>
              <a:rPr lang="en-US"/>
              <a:t> approach</a:t>
            </a:r>
            <a:endParaRPr/>
          </a:p>
        </p:txBody>
      </p:sp>
      <p:sp>
        <p:nvSpPr>
          <p:cNvPr id="237" name="Google Shape;237;p38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38" name="Google Shape;238;p38"/>
          <p:cNvSpPr txBox="1"/>
          <p:nvPr/>
        </p:nvSpPr>
        <p:spPr>
          <a:xfrm>
            <a:off x="731850" y="996325"/>
            <a:ext cx="10728300" cy="524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318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Roboto"/>
              <a:buChar char="•"/>
            </a:pPr>
            <a:r>
              <a:rPr lang="en-US" sz="3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Build a </a:t>
            </a:r>
            <a:r>
              <a:rPr b="1" lang="en-US" sz="3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small </a:t>
            </a:r>
            <a:r>
              <a:rPr b="1" i="1" lang="en-US" sz="3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pretotype</a:t>
            </a:r>
            <a:r>
              <a:rPr lang="en-US" sz="3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for </a:t>
            </a:r>
            <a:r>
              <a:rPr b="1" lang="en-US" sz="3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iris flowers</a:t>
            </a:r>
            <a:r>
              <a:rPr lang="en-US" sz="3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only.</a:t>
            </a:r>
            <a:br>
              <a:rPr lang="en-US" sz="3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</a:br>
            <a:br>
              <a:rPr lang="en-US" sz="3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</a:br>
            <a:br>
              <a:rPr lang="en-US" sz="3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</a:br>
            <a:br>
              <a:rPr lang="en-US" sz="3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</a:br>
            <a:br>
              <a:rPr lang="en-US" sz="4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</a:br>
            <a:endParaRPr sz="55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4318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Roboto"/>
              <a:buChar char="•"/>
            </a:pPr>
            <a:r>
              <a:rPr lang="en-US" sz="3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Extra constraint pops up: It should be able to </a:t>
            </a:r>
            <a:r>
              <a:rPr b="1" lang="en-US" sz="3200">
                <a:solidFill>
                  <a:srgbClr val="FF6600"/>
                </a:solidFill>
                <a:latin typeface="Roboto"/>
                <a:ea typeface="Roboto"/>
                <a:cs typeface="Roboto"/>
                <a:sym typeface="Roboto"/>
              </a:rPr>
              <a:t>explain</a:t>
            </a:r>
            <a:r>
              <a:rPr lang="en-US" sz="3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its decisions, so the app can train new people!</a:t>
            </a:r>
            <a:endParaRPr sz="3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239" name="Google Shape;239;p38"/>
          <p:cNvGrpSpPr/>
          <p:nvPr/>
        </p:nvGrpSpPr>
        <p:grpSpPr>
          <a:xfrm>
            <a:off x="1951062" y="1813961"/>
            <a:ext cx="7824402" cy="2691209"/>
            <a:chOff x="731838" y="2423638"/>
            <a:chExt cx="8574688" cy="3152775"/>
          </a:xfrm>
        </p:grpSpPr>
        <p:pic>
          <p:nvPicPr>
            <p:cNvPr id="240" name="Google Shape;240;p38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731838" y="2423638"/>
              <a:ext cx="3971925" cy="31527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41" name="Google Shape;241;p38"/>
            <p:cNvSpPr/>
            <p:nvPr/>
          </p:nvSpPr>
          <p:spPr>
            <a:xfrm>
              <a:off x="5135375" y="3885300"/>
              <a:ext cx="1147800" cy="459000"/>
            </a:xfrm>
            <a:prstGeom prst="rightArrow">
              <a:avLst>
                <a:gd fmla="val 50000" name="adj1"/>
                <a:gd fmla="val 50000" name="adj2"/>
              </a:avLst>
            </a:prstGeom>
            <a:solidFill>
              <a:schemeClr val="lt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2" name="Google Shape;242;p38"/>
            <p:cNvSpPr txBox="1"/>
            <p:nvPr/>
          </p:nvSpPr>
          <p:spPr>
            <a:xfrm>
              <a:off x="6791025" y="3765750"/>
              <a:ext cx="2515500" cy="698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000">
                  <a:latin typeface="Nunito"/>
                  <a:ea typeface="Nunito"/>
                  <a:cs typeface="Nunito"/>
                  <a:sym typeface="Nunito"/>
                </a:rPr>
                <a:t>iris setosa</a:t>
              </a:r>
              <a:endParaRPr sz="3000"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39"/>
          <p:cNvSpPr txBox="1"/>
          <p:nvPr>
            <p:ph type="title"/>
          </p:nvPr>
        </p:nvSpPr>
        <p:spPr>
          <a:xfrm>
            <a:off x="731838" y="333375"/>
            <a:ext cx="10728300" cy="79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195" lvl="0" marL="179995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Interviews</a:t>
            </a:r>
            <a:endParaRPr/>
          </a:p>
        </p:txBody>
      </p:sp>
      <p:sp>
        <p:nvSpPr>
          <p:cNvPr id="249" name="Google Shape;249;p39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50" name="Google Shape;250;p39"/>
          <p:cNvSpPr txBox="1"/>
          <p:nvPr>
            <p:ph idx="1" type="body"/>
          </p:nvPr>
        </p:nvSpPr>
        <p:spPr>
          <a:xfrm>
            <a:off x="731838" y="1199662"/>
            <a:ext cx="10728300" cy="419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We learn from an </a:t>
            </a:r>
            <a:r>
              <a:rPr b="1" lang="en-US"/>
              <a:t>interview</a:t>
            </a:r>
            <a:r>
              <a:rPr lang="en-US"/>
              <a:t> with an expert </a:t>
            </a:r>
            <a:r>
              <a:rPr lang="en-US"/>
              <a:t>that a human makes its decision on the basis of </a:t>
            </a:r>
            <a:r>
              <a:rPr b="1" lang="en-US">
                <a:solidFill>
                  <a:srgbClr val="FF6600"/>
                </a:solidFill>
              </a:rPr>
              <a:t>four measurements</a:t>
            </a:r>
            <a:r>
              <a:rPr lang="en-US"/>
              <a:t> from the flowers:</a:t>
            </a:r>
            <a:endParaRPr/>
          </a:p>
          <a:p>
            <a:pPr indent="-431800" lvl="0" marL="457200" rtl="0" algn="l">
              <a:spcBef>
                <a:spcPts val="1000"/>
              </a:spcBef>
              <a:spcAft>
                <a:spcPts val="0"/>
              </a:spcAft>
              <a:buSzPts val="3200"/>
              <a:buChar char="•"/>
            </a:pPr>
            <a:r>
              <a:rPr lang="en-US"/>
              <a:t>sepal length, </a:t>
            </a:r>
            <a:endParaRPr/>
          </a:p>
          <a:p>
            <a:pPr indent="-431800" lvl="0" marL="457200" rtl="0" algn="l">
              <a:spcBef>
                <a:spcPts val="0"/>
              </a:spcBef>
              <a:spcAft>
                <a:spcPts val="0"/>
              </a:spcAft>
              <a:buSzPts val="3200"/>
              <a:buChar char="•"/>
            </a:pPr>
            <a:r>
              <a:rPr lang="en-US"/>
              <a:t>sepal width, </a:t>
            </a:r>
            <a:endParaRPr/>
          </a:p>
          <a:p>
            <a:pPr indent="-431800" lvl="0" marL="457200" rtl="0" algn="l">
              <a:spcBef>
                <a:spcPts val="0"/>
              </a:spcBef>
              <a:spcAft>
                <a:spcPts val="0"/>
              </a:spcAft>
              <a:buSzPts val="3200"/>
              <a:buChar char="•"/>
            </a:pPr>
            <a:r>
              <a:rPr lang="en-US"/>
              <a:t>petal length, and </a:t>
            </a:r>
            <a:endParaRPr/>
          </a:p>
          <a:p>
            <a:pPr indent="-431800" lvl="0" marL="457200" rtl="0" algn="l">
              <a:spcBef>
                <a:spcPts val="0"/>
              </a:spcBef>
              <a:spcAft>
                <a:spcPts val="0"/>
              </a:spcAft>
              <a:buSzPts val="3200"/>
              <a:buChar char="•"/>
            </a:pPr>
            <a:r>
              <a:rPr lang="en-US"/>
              <a:t>petal width</a:t>
            </a:r>
            <a:endParaRPr/>
          </a:p>
        </p:txBody>
      </p:sp>
      <p:pic>
        <p:nvPicPr>
          <p:cNvPr id="251" name="Google Shape;251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76238" y="2641450"/>
            <a:ext cx="2847975" cy="3028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40"/>
          <p:cNvSpPr txBox="1"/>
          <p:nvPr>
            <p:ph type="title"/>
          </p:nvPr>
        </p:nvSpPr>
        <p:spPr>
          <a:xfrm>
            <a:off x="731838" y="333375"/>
            <a:ext cx="10728300" cy="79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195" lvl="0" marL="179995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Let’s ask researchers to collect data!</a:t>
            </a:r>
            <a:endParaRPr/>
          </a:p>
        </p:txBody>
      </p:sp>
      <p:sp>
        <p:nvSpPr>
          <p:cNvPr id="258" name="Google Shape;258;p40"/>
          <p:cNvSpPr txBox="1"/>
          <p:nvPr>
            <p:ph idx="12" type="sldNum"/>
          </p:nvPr>
        </p:nvSpPr>
        <p:spPr>
          <a:xfrm>
            <a:off x="11086742" y="6620052"/>
            <a:ext cx="859500" cy="1626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59" name="Google Shape;259;p40"/>
          <p:cNvSpPr txBox="1"/>
          <p:nvPr>
            <p:ph idx="1" type="body"/>
          </p:nvPr>
        </p:nvSpPr>
        <p:spPr>
          <a:xfrm>
            <a:off x="731838" y="1352062"/>
            <a:ext cx="10728300" cy="419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60" name="Google Shape;260;p40"/>
          <p:cNvPicPr preferRelativeResize="0"/>
          <p:nvPr/>
        </p:nvPicPr>
        <p:blipFill rotWithShape="1">
          <a:blip r:embed="rId3">
            <a:alphaModFix/>
          </a:blip>
          <a:srcRect b="0" l="0" r="12002" t="0"/>
          <a:stretch/>
        </p:blipFill>
        <p:spPr>
          <a:xfrm>
            <a:off x="731850" y="1375775"/>
            <a:ext cx="10728298" cy="4149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41"/>
          <p:cNvSpPr txBox="1"/>
          <p:nvPr>
            <p:ph idx="12" type="sldNum"/>
          </p:nvPr>
        </p:nvSpPr>
        <p:spPr>
          <a:xfrm>
            <a:off x="11537811" y="6620052"/>
            <a:ext cx="859500" cy="1626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67" name="Google Shape;267;p41"/>
          <p:cNvSpPr/>
          <p:nvPr/>
        </p:nvSpPr>
        <p:spPr>
          <a:xfrm>
            <a:off x="-20525" y="-10275"/>
            <a:ext cx="122583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68" name="Google Shape;268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33603" y="0"/>
            <a:ext cx="7850113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1 VUB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-the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1 VUB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