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0682A6-077E-4B4E-8BFF-1E08331FC0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D9FE9B-B1A9-4946-B409-981AE57812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BB001E-F951-4261-B631-B2C979689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896E5-8733-4C3C-931E-7D6E2730485A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5B399C-0C1B-4BFC-94C0-D0AA38917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6CCB74-4777-45DC-9148-4202AA19F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75DBB-C1C6-4A65-85D4-FB0590E33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919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9821CB-B485-4B7E-950E-5663753D4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C6E8BF-54ED-4EA2-B471-B37EFE974F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EB5965-5276-489E-ACD7-404A97FDD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896E5-8733-4C3C-931E-7D6E2730485A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54FF4A-052A-4829-B7A0-9078F683A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05965E-E6DE-421E-B436-B68C26E15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75DBB-C1C6-4A65-85D4-FB0590E33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043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7F1BE9-12B1-41D1-BA80-FCBF82158E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9D28CF-C1B1-4595-892C-8BF09797BF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39B084-703D-4D0F-BE92-80D9C0F6E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896E5-8733-4C3C-931E-7D6E2730485A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80855F-09C3-4E32-8CCF-C91ECDF3D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29F706-AF39-458D-868A-0CAFCBC98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75DBB-C1C6-4A65-85D4-FB0590E33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414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66EA5-4B5E-4A68-820E-A8B21BBED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C9E3D2-67C2-489B-BB6E-1D215B4523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E649FD-5869-42AD-B426-21411E0A4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896E5-8733-4C3C-931E-7D6E2730485A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EAB5BB-918C-4C72-BD00-E5E9B920C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2DD24A-D30D-4C39-A995-4639B3B33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75DBB-C1C6-4A65-85D4-FB0590E33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839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4E3B2-232E-488B-8BAA-3BEAF63157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831470-A7FA-42EC-B855-383951EEE4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D3CA48-FD24-4049-946D-7550FE7C0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896E5-8733-4C3C-931E-7D6E2730485A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5CA19E-40AB-4519-B3CE-A8ED3A3AA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28D2C2-E476-4233-8FEF-804833946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75DBB-C1C6-4A65-85D4-FB0590E33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728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4BAEB0-3975-49CA-A042-DAFC78AD4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AE029C-23DC-455D-8150-3FFA944C36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EBC6B5-EA69-476B-9BE2-20B5F107BA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226620-0BEF-4748-BA4F-CC5D489E8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896E5-8733-4C3C-931E-7D6E2730485A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246ED8-F830-4379-9629-605264A6E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63679E-4289-4C0D-AF3B-877EF3773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75DBB-C1C6-4A65-85D4-FB0590E33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946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513D4-09D1-4B02-BF59-AD1EB1771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D9AC9C-D6E5-44C7-8E1A-BF15BE6F5E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47D87F-E1CD-41DC-9478-8A38DC90BB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A4D944-5AB8-4073-9B66-4A6039A68C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8B482E7-A821-412C-A58C-C74CD9400C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391B4F2-E7ED-4724-B25D-07D62D522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896E5-8733-4C3C-931E-7D6E2730485A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89D5B03-D4AB-4133-844F-39076FD7E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3949032-D640-489F-BBA5-94933E227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75DBB-C1C6-4A65-85D4-FB0590E33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975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56C88-84C3-4E12-A55D-B3DAE1429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D5AB60-EAE0-4B95-82CA-91F68C76B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896E5-8733-4C3C-931E-7D6E2730485A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773A20-9913-4417-A97B-6E2B662C2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997ECC-8107-43B0-94C1-1E117C066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75DBB-C1C6-4A65-85D4-FB0590E33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481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D0979A-0F93-495E-A491-35BCD5C4E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896E5-8733-4C3C-931E-7D6E2730485A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90F0E3-9198-4870-993C-FD48807A6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A2900B-6E61-458E-A63F-934D782C2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75DBB-C1C6-4A65-85D4-FB0590E33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174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1DFFD-A89F-4C94-905D-4620A6E11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F0D64A-F387-4C74-B8CA-5EFF7F0CCD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53E245-538C-4121-94D0-284A760963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6C87AF-4A28-4437-B484-8C006F6A8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896E5-8733-4C3C-931E-7D6E2730485A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C8BD2D-C7ED-4A95-A57C-CE7413FF1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C6C9DB-300C-48C8-8DA3-CEC0C67BB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75DBB-C1C6-4A65-85D4-FB0590E33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908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86FF6-7482-4593-8C23-A21848F03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1CE193-4543-4DFB-B74C-EB4BC3F84C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98041C-FD4C-45FC-98A8-72862B5BB7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3DED81-B8ED-4918-9EB9-202AB6F4A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896E5-8733-4C3C-931E-7D6E2730485A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5F645C-3DE1-452B-A4AB-AA85053BD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BBF4A3-A66A-4728-A58F-838E867FA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75DBB-C1C6-4A65-85D4-FB0590E33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49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F308B3C-5055-4C40-8F89-78D22596D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309E1F-23B3-4781-B9CB-0D5FBF0E2F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877405-66A6-464E-B2FC-E6580E9A3F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896E5-8733-4C3C-931E-7D6E2730485A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12DA2D-18AB-4022-B29C-937D85236A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13F28B-6CB2-4A82-894E-E6A3727868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A75DBB-C1C6-4A65-85D4-FB0590E33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074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3D915-D1BD-4931-806A-5834FE99E2F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CALL Final Exam tips</a:t>
            </a:r>
          </a:p>
        </p:txBody>
      </p:sp>
    </p:spTree>
    <p:extLst>
      <p:ext uri="{BB962C8B-B14F-4D97-AF65-F5344CB8AC3E}">
        <p14:creationId xmlns:p14="http://schemas.microsoft.com/office/powerpoint/2010/main" val="2044106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467F5-19DE-4177-8B2E-AD4726112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600"/>
            <a:ext cx="10515600" cy="695049"/>
          </a:xfrm>
        </p:spPr>
        <p:txBody>
          <a:bodyPr/>
          <a:lstStyle/>
          <a:p>
            <a:r>
              <a:rPr lang="en-US" dirty="0"/>
              <a:t>Areas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D7BD4A-6737-4F04-A67C-AC41423069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1672" y="712650"/>
            <a:ext cx="5721928" cy="599295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n-US" sz="3600" dirty="0"/>
              <a:t>Steps and functions for audio-supported PowerPoint lessons </a:t>
            </a:r>
          </a:p>
          <a:p>
            <a:r>
              <a:rPr lang="en-US" sz="3600" dirty="0"/>
              <a:t>Steps for uploading assignments in Moodle </a:t>
            </a:r>
          </a:p>
          <a:p>
            <a:r>
              <a:rPr lang="en-US" sz="3600" dirty="0"/>
              <a:t>Steps and functions of online conferencing  tools(live audio-video teaching) </a:t>
            </a:r>
          </a:p>
          <a:p>
            <a:pPr lvl="1"/>
            <a:r>
              <a:rPr lang="en-US" sz="3100" dirty="0"/>
              <a:t>Zoom</a:t>
            </a:r>
          </a:p>
          <a:p>
            <a:pPr lvl="1"/>
            <a:r>
              <a:rPr lang="en-US" sz="3100" dirty="0" err="1"/>
              <a:t>Jitsi</a:t>
            </a:r>
            <a:endParaRPr lang="en-US" sz="3100" dirty="0"/>
          </a:p>
          <a:p>
            <a:r>
              <a:rPr lang="en-US" sz="3600" dirty="0"/>
              <a:t>Screen capture tools and their functions</a:t>
            </a:r>
          </a:p>
          <a:p>
            <a:r>
              <a:rPr lang="en-US" sz="3600" dirty="0"/>
              <a:t>Mobile apps and mobile-based listening lessons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6232C95-A7E7-D3F9-579D-5C6424FF6B42}"/>
              </a:ext>
            </a:extLst>
          </p:cNvPr>
          <p:cNvSpPr txBox="1">
            <a:spLocks/>
          </p:cNvSpPr>
          <p:nvPr/>
        </p:nvSpPr>
        <p:spPr>
          <a:xfrm>
            <a:off x="6096000" y="712649"/>
            <a:ext cx="5721928" cy="57978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/>
              <a:t>Steps and functions of google</a:t>
            </a:r>
          </a:p>
          <a:p>
            <a:pPr lvl="1"/>
            <a:r>
              <a:rPr lang="en-US" sz="3000" dirty="0"/>
              <a:t>Meet</a:t>
            </a:r>
          </a:p>
          <a:p>
            <a:pPr lvl="1"/>
            <a:r>
              <a:rPr lang="en-US" sz="3000" dirty="0"/>
              <a:t>Blogger</a:t>
            </a:r>
          </a:p>
          <a:p>
            <a:pPr lvl="1"/>
            <a:r>
              <a:rPr lang="en-US" sz="3000" dirty="0"/>
              <a:t>drive</a:t>
            </a:r>
          </a:p>
          <a:p>
            <a:pPr lvl="1"/>
            <a:r>
              <a:rPr lang="en-US" sz="3000" dirty="0"/>
              <a:t>Form</a:t>
            </a:r>
          </a:p>
          <a:p>
            <a:pPr lvl="1"/>
            <a:r>
              <a:rPr lang="en-US" sz="3000" dirty="0"/>
              <a:t>Doc </a:t>
            </a:r>
          </a:p>
          <a:p>
            <a:pPr lvl="1"/>
            <a:r>
              <a:rPr lang="en-US" sz="3000" dirty="0"/>
              <a:t>Classroom</a:t>
            </a:r>
          </a:p>
          <a:p>
            <a:pPr lvl="1"/>
            <a:r>
              <a:rPr lang="en-US" sz="3000" dirty="0" err="1"/>
              <a:t>Jamboard</a:t>
            </a:r>
            <a:r>
              <a:rPr lang="en-US" sz="3000" dirty="0"/>
              <a:t> </a:t>
            </a:r>
          </a:p>
          <a:p>
            <a:pPr lvl="1"/>
            <a:r>
              <a:rPr lang="en-US" sz="3000" dirty="0"/>
              <a:t>slides</a:t>
            </a:r>
          </a:p>
          <a:p>
            <a:r>
              <a:rPr lang="en-US" sz="3800" dirty="0"/>
              <a:t>The steps for taking online Moodle tests.</a:t>
            </a:r>
          </a:p>
          <a:p>
            <a:r>
              <a:rPr lang="en-US" sz="3800" dirty="0"/>
              <a:t>Microsoft video editor and functions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4294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70</Words>
  <Application>Microsoft Office PowerPoint</Application>
  <PresentationFormat>Widescreen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CALL Final Exam tips</vt:lpstr>
      <vt:lpstr>Areas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CALL Final Exam tips</dc:title>
  <dc:creator>Tesfaye Habtemariam Gezahegn</dc:creator>
  <cp:lastModifiedBy>Tesfaye Gezahegn</cp:lastModifiedBy>
  <cp:revision>10</cp:revision>
  <dcterms:created xsi:type="dcterms:W3CDTF">2018-08-30T11:05:35Z</dcterms:created>
  <dcterms:modified xsi:type="dcterms:W3CDTF">2023-02-08T19:22:03Z</dcterms:modified>
</cp:coreProperties>
</file>